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538" r:id="rId4"/>
    <p:sldId id="526" r:id="rId5"/>
    <p:sldId id="577" r:id="rId6"/>
    <p:sldId id="565" r:id="rId7"/>
    <p:sldId id="569" r:id="rId8"/>
    <p:sldId id="574" r:id="rId9"/>
    <p:sldId id="573" r:id="rId10"/>
    <p:sldId id="578" r:id="rId11"/>
    <p:sldId id="570" r:id="rId12"/>
    <p:sldId id="579" r:id="rId13"/>
    <p:sldId id="571" r:id="rId14"/>
    <p:sldId id="580" r:id="rId15"/>
    <p:sldId id="583" r:id="rId16"/>
    <p:sldId id="582" r:id="rId17"/>
    <p:sldId id="575" r:id="rId18"/>
    <p:sldId id="576" r:id="rId19"/>
    <p:sldId id="584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58BC1-38D2-4869-B824-366C25463DDB}" v="229" dt="2024-09-19T19:14:41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41" autoAdjust="0"/>
  </p:normalViewPr>
  <p:slideViewPr>
    <p:cSldViewPr snapToGrid="0">
      <p:cViewPr varScale="1">
        <p:scale>
          <a:sx n="84" d="100"/>
          <a:sy n="84" d="100"/>
        </p:scale>
        <p:origin x="15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04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10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10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m abdelmalek" userId="85b042d27bcf124e" providerId="LiveId" clId="{D4F58BC1-38D2-4869-B824-366C25463DDB}"/>
    <pc:docChg chg="undo custSel addSld delSld modSld sldOrd">
      <pc:chgData name="rim abdelmalek" userId="85b042d27bcf124e" providerId="LiveId" clId="{D4F58BC1-38D2-4869-B824-366C25463DDB}" dt="2024-09-21T06:20:13.424" v="2812" actId="478"/>
      <pc:docMkLst>
        <pc:docMk/>
      </pc:docMkLst>
      <pc:sldChg chg="addSp delSp modSp mod setBg modClrScheme delDesignElem chgLayout">
        <pc:chgData name="rim abdelmalek" userId="85b042d27bcf124e" providerId="LiveId" clId="{D4F58BC1-38D2-4869-B824-366C25463DDB}" dt="2024-09-09T22:31:58.925" v="200" actId="26606"/>
        <pc:sldMkLst>
          <pc:docMk/>
          <pc:sldMk cId="480401582" sldId="256"/>
        </pc:sldMkLst>
        <pc:spChg chg="mod ord">
          <ac:chgData name="rim abdelmalek" userId="85b042d27bcf124e" providerId="LiveId" clId="{D4F58BC1-38D2-4869-B824-366C25463DDB}" dt="2024-09-09T22:31:58.925" v="200" actId="26606"/>
          <ac:spMkLst>
            <pc:docMk/>
            <pc:sldMk cId="480401582" sldId="256"/>
            <ac:spMk id="2" creationId="{1CA48AEC-8774-4117-09D6-375D70CAE475}"/>
          </ac:spMkLst>
        </pc:spChg>
        <pc:spChg chg="mod ord">
          <ac:chgData name="rim abdelmalek" userId="85b042d27bcf124e" providerId="LiveId" clId="{D4F58BC1-38D2-4869-B824-366C25463DDB}" dt="2024-09-09T22:31:58.925" v="200" actId="26606"/>
          <ac:spMkLst>
            <pc:docMk/>
            <pc:sldMk cId="480401582" sldId="256"/>
            <ac:spMk id="3" creationId="{7D72C8F7-CA68-34AF-129D-D03BAD3078D2}"/>
          </ac:spMkLst>
        </pc:spChg>
        <pc:spChg chg="add">
          <ac:chgData name="rim abdelmalek" userId="85b042d27bcf124e" providerId="LiveId" clId="{D4F58BC1-38D2-4869-B824-366C25463DDB}" dt="2024-09-09T22:31:58.925" v="200" actId="26606"/>
          <ac:spMkLst>
            <pc:docMk/>
            <pc:sldMk cId="480401582" sldId="256"/>
            <ac:spMk id="8" creationId="{6F5A5072-7B47-4D32-B52A-4EBBF590B8A5}"/>
          </ac:spMkLst>
        </pc:spChg>
        <pc:spChg chg="add">
          <ac:chgData name="rim abdelmalek" userId="85b042d27bcf124e" providerId="LiveId" clId="{D4F58BC1-38D2-4869-B824-366C25463DDB}" dt="2024-09-09T22:31:58.925" v="200" actId="26606"/>
          <ac:spMkLst>
            <pc:docMk/>
            <pc:sldMk cId="480401582" sldId="256"/>
            <ac:spMk id="10" creationId="{9715DAF0-AE1B-46C9-8A6B-DB2AA05AB91D}"/>
          </ac:spMkLst>
        </pc:spChg>
        <pc:spChg chg="add">
          <ac:chgData name="rim abdelmalek" userId="85b042d27bcf124e" providerId="LiveId" clId="{D4F58BC1-38D2-4869-B824-366C25463DDB}" dt="2024-09-09T22:31:58.925" v="200" actId="26606"/>
          <ac:spMkLst>
            <pc:docMk/>
            <pc:sldMk cId="480401582" sldId="256"/>
            <ac:spMk id="12" creationId="{6016219D-510E-4184-9090-6D5578A87BD1}"/>
          </ac:spMkLst>
        </pc:spChg>
        <pc:spChg chg="add">
          <ac:chgData name="rim abdelmalek" userId="85b042d27bcf124e" providerId="LiveId" clId="{D4F58BC1-38D2-4869-B824-366C25463DDB}" dt="2024-09-09T22:31:58.925" v="200" actId="26606"/>
          <ac:spMkLst>
            <pc:docMk/>
            <pc:sldMk cId="480401582" sldId="256"/>
            <ac:spMk id="14" creationId="{AFF4A713-7B75-4B21-90D7-5AB19547C728}"/>
          </ac:spMkLst>
        </pc:spChg>
        <pc:spChg chg="add">
          <ac:chgData name="rim abdelmalek" userId="85b042d27bcf124e" providerId="LiveId" clId="{D4F58BC1-38D2-4869-B824-366C25463DDB}" dt="2024-09-09T22:31:58.925" v="200" actId="26606"/>
          <ac:spMkLst>
            <pc:docMk/>
            <pc:sldMk cId="480401582" sldId="256"/>
            <ac:spMk id="16" creationId="{DC631C0B-6DA6-4E57-8231-CE32B3434A7E}"/>
          </ac:spMkLst>
        </pc:spChg>
        <pc:spChg chg="add">
          <ac:chgData name="rim abdelmalek" userId="85b042d27bcf124e" providerId="LiveId" clId="{D4F58BC1-38D2-4869-B824-366C25463DDB}" dt="2024-09-09T22:31:58.925" v="200" actId="26606"/>
          <ac:spMkLst>
            <pc:docMk/>
            <pc:sldMk cId="480401582" sldId="256"/>
            <ac:spMk id="18" creationId="{C29501E6-A978-4A61-9689-9085AF97A53A}"/>
          </ac:spMkLst>
        </pc:spChg>
        <pc:spChg chg="del">
          <ac:chgData name="rim abdelmalek" userId="85b042d27bcf124e" providerId="LiveId" clId="{D4F58BC1-38D2-4869-B824-366C25463DDB}" dt="2024-09-09T22:14:23.480" v="12" actId="700"/>
          <ac:spMkLst>
            <pc:docMk/>
            <pc:sldMk cId="480401582" sldId="256"/>
            <ac:spMk id="19" creationId="{F0A604E4-7307-451C-93BE-F1F7E1BF3BF8}"/>
          </ac:spMkLst>
        </pc:spChg>
        <pc:spChg chg="del">
          <ac:chgData name="rim abdelmalek" userId="85b042d27bcf124e" providerId="LiveId" clId="{D4F58BC1-38D2-4869-B824-366C25463DDB}" dt="2024-09-09T22:14:23.480" v="12" actId="700"/>
          <ac:spMkLst>
            <pc:docMk/>
            <pc:sldMk cId="480401582" sldId="256"/>
            <ac:spMk id="20" creationId="{F7F3A0AA-35E5-4085-942B-737839030604}"/>
          </ac:spMkLst>
        </pc:spChg>
        <pc:spChg chg="del">
          <ac:chgData name="rim abdelmalek" userId="85b042d27bcf124e" providerId="LiveId" clId="{D4F58BC1-38D2-4869-B824-366C25463DDB}" dt="2024-09-09T22:14:23.480" v="12" actId="700"/>
          <ac:spMkLst>
            <pc:docMk/>
            <pc:sldMk cId="480401582" sldId="256"/>
            <ac:spMk id="21" creationId="{402F5C38-C747-4173-ABBF-656E39E82130}"/>
          </ac:spMkLst>
        </pc:spChg>
        <pc:spChg chg="del">
          <ac:chgData name="rim abdelmalek" userId="85b042d27bcf124e" providerId="LiveId" clId="{D4F58BC1-38D2-4869-B824-366C25463DDB}" dt="2024-09-09T22:14:23.480" v="12" actId="700"/>
          <ac:spMkLst>
            <pc:docMk/>
            <pc:sldMk cId="480401582" sldId="256"/>
            <ac:spMk id="22" creationId="{E37EECFC-A684-4391-AE85-4CDAF5565F61}"/>
          </ac:spMkLst>
        </pc:spChg>
        <pc:picChg chg="del">
          <ac:chgData name="rim abdelmalek" userId="85b042d27bcf124e" providerId="LiveId" clId="{D4F58BC1-38D2-4869-B824-366C25463DDB}" dt="2024-09-09T22:13:21.783" v="0" actId="478"/>
          <ac:picMkLst>
            <pc:docMk/>
            <pc:sldMk cId="480401582" sldId="256"/>
            <ac:picMk id="5" creationId="{4820DED6-0C4F-D5BB-AB1A-413DD02DA303}"/>
          </ac:picMkLst>
        </pc:picChg>
      </pc:sldChg>
      <pc:sldChg chg="modSp mod modAnim">
        <pc:chgData name="rim abdelmalek" userId="85b042d27bcf124e" providerId="LiveId" clId="{D4F58BC1-38D2-4869-B824-366C25463DDB}" dt="2024-09-19T18:49:21.324" v="2346" actId="1035"/>
        <pc:sldMkLst>
          <pc:docMk/>
          <pc:sldMk cId="1865574089" sldId="257"/>
        </pc:sldMkLst>
        <pc:spChg chg="mod">
          <ac:chgData name="rim abdelmalek" userId="85b042d27bcf124e" providerId="LiveId" clId="{D4F58BC1-38D2-4869-B824-366C25463DDB}" dt="2024-09-19T18:49:21.324" v="2346" actId="1035"/>
          <ac:spMkLst>
            <pc:docMk/>
            <pc:sldMk cId="1865574089" sldId="257"/>
            <ac:spMk id="3" creationId="{91451365-CA40-59D6-31E7-B93328F9DF41}"/>
          </ac:spMkLst>
        </pc:spChg>
      </pc:sldChg>
      <pc:sldChg chg="del">
        <pc:chgData name="rim abdelmalek" userId="85b042d27bcf124e" providerId="LiveId" clId="{D4F58BC1-38D2-4869-B824-366C25463DDB}" dt="2024-09-09T22:30:31.368" v="199" actId="47"/>
        <pc:sldMkLst>
          <pc:docMk/>
          <pc:sldMk cId="552829133" sldId="258"/>
        </pc:sldMkLst>
      </pc:sldChg>
      <pc:sldChg chg="add del">
        <pc:chgData name="rim abdelmalek" userId="85b042d27bcf124e" providerId="LiveId" clId="{D4F58BC1-38D2-4869-B824-366C25463DDB}" dt="2024-09-09T23:02:20.112" v="211" actId="2696"/>
        <pc:sldMkLst>
          <pc:docMk/>
          <pc:sldMk cId="3402365366" sldId="264"/>
        </pc:sldMkLst>
      </pc:sldChg>
      <pc:sldChg chg="add">
        <pc:chgData name="rim abdelmalek" userId="85b042d27bcf124e" providerId="LiveId" clId="{D4F58BC1-38D2-4869-B824-366C25463DDB}" dt="2024-09-09T23:02:43.869" v="212"/>
        <pc:sldMkLst>
          <pc:docMk/>
          <pc:sldMk cId="3654099622" sldId="264"/>
        </pc:sldMkLst>
      </pc:sldChg>
      <pc:sldChg chg="modSp mod">
        <pc:chgData name="rim abdelmalek" userId="85b042d27bcf124e" providerId="LiveId" clId="{D4F58BC1-38D2-4869-B824-366C25463DDB}" dt="2024-09-19T16:51:21.992" v="2184" actId="1037"/>
        <pc:sldMkLst>
          <pc:docMk/>
          <pc:sldMk cId="3982434472" sldId="275"/>
        </pc:sldMkLst>
        <pc:spChg chg="mod">
          <ac:chgData name="rim abdelmalek" userId="85b042d27bcf124e" providerId="LiveId" clId="{D4F58BC1-38D2-4869-B824-366C25463DDB}" dt="2024-09-19T16:51:18.297" v="2177" actId="1038"/>
          <ac:spMkLst>
            <pc:docMk/>
            <pc:sldMk cId="3982434472" sldId="275"/>
            <ac:spMk id="4" creationId="{CA800E89-613A-30DF-138D-42FFF56D6496}"/>
          </ac:spMkLst>
        </pc:spChg>
        <pc:spChg chg="mod">
          <ac:chgData name="rim abdelmalek" userId="85b042d27bcf124e" providerId="LiveId" clId="{D4F58BC1-38D2-4869-B824-366C25463DDB}" dt="2024-09-19T16:51:21.992" v="2184" actId="1037"/>
          <ac:spMkLst>
            <pc:docMk/>
            <pc:sldMk cId="3982434472" sldId="275"/>
            <ac:spMk id="5" creationId="{DF10C7BF-75E5-4AF5-50EF-F45DC92FEFB6}"/>
          </ac:spMkLst>
        </pc:spChg>
      </pc:sldChg>
      <pc:sldChg chg="add del">
        <pc:chgData name="rim abdelmalek" userId="85b042d27bcf124e" providerId="LiveId" clId="{D4F58BC1-38D2-4869-B824-366C25463DDB}" dt="2024-09-09T23:02:20.112" v="211" actId="2696"/>
        <pc:sldMkLst>
          <pc:docMk/>
          <pc:sldMk cId="83102082" sldId="276"/>
        </pc:sldMkLst>
      </pc:sldChg>
      <pc:sldChg chg="add del">
        <pc:chgData name="rim abdelmalek" userId="85b042d27bcf124e" providerId="LiveId" clId="{D4F58BC1-38D2-4869-B824-366C25463DDB}" dt="2024-09-19T15:49:21.849" v="1005" actId="47"/>
        <pc:sldMkLst>
          <pc:docMk/>
          <pc:sldMk cId="2971430329" sldId="276"/>
        </pc:sldMkLst>
      </pc:sldChg>
      <pc:sldChg chg="modSp add mod">
        <pc:chgData name="rim abdelmalek" userId="85b042d27bcf124e" providerId="LiveId" clId="{D4F58BC1-38D2-4869-B824-366C25463DDB}" dt="2024-09-19T16:40:20.190" v="2047" actId="1582"/>
        <pc:sldMkLst>
          <pc:docMk/>
          <pc:sldMk cId="80568895" sldId="279"/>
        </pc:sldMkLst>
        <pc:spChg chg="mod">
          <ac:chgData name="rim abdelmalek" userId="85b042d27bcf124e" providerId="LiveId" clId="{D4F58BC1-38D2-4869-B824-366C25463DDB}" dt="2024-09-19T16:40:20.190" v="2047" actId="1582"/>
          <ac:spMkLst>
            <pc:docMk/>
            <pc:sldMk cId="80568895" sldId="279"/>
            <ac:spMk id="6" creationId="{DD21CD7F-62A0-1BC9-7C07-3ED37FF1BDFA}"/>
          </ac:spMkLst>
        </pc:spChg>
        <pc:spChg chg="mod">
          <ac:chgData name="rim abdelmalek" userId="85b042d27bcf124e" providerId="LiveId" clId="{D4F58BC1-38D2-4869-B824-366C25463DDB}" dt="2024-09-19T16:40:20.190" v="2047" actId="1582"/>
          <ac:spMkLst>
            <pc:docMk/>
            <pc:sldMk cId="80568895" sldId="279"/>
            <ac:spMk id="7" creationId="{57D3B903-1395-AF16-AB0F-7B552230FC38}"/>
          </ac:spMkLst>
        </pc:spChg>
      </pc:sldChg>
      <pc:sldChg chg="addSp delSp modSp add mod setBg">
        <pc:chgData name="rim abdelmalek" userId="85b042d27bcf124e" providerId="LiveId" clId="{D4F58BC1-38D2-4869-B824-366C25463DDB}" dt="2024-09-09T22:32:44.300" v="201" actId="26606"/>
        <pc:sldMkLst>
          <pc:docMk/>
          <pc:sldMk cId="2983521724" sldId="280"/>
        </pc:sldMkLst>
        <pc:spChg chg="del">
          <ac:chgData name="rim abdelmalek" userId="85b042d27bcf124e" providerId="LiveId" clId="{D4F58BC1-38D2-4869-B824-366C25463DDB}" dt="2024-09-09T22:32:44.300" v="201" actId="26606"/>
          <ac:spMkLst>
            <pc:docMk/>
            <pc:sldMk cId="2983521724" sldId="280"/>
            <ac:spMk id="2" creationId="{38AD47DF-D7CA-FBB7-D654-4613DBB40274}"/>
          </ac:spMkLst>
        </pc:spChg>
        <pc:spChg chg="del">
          <ac:chgData name="rim abdelmalek" userId="85b042d27bcf124e" providerId="LiveId" clId="{D4F58BC1-38D2-4869-B824-366C25463DDB}" dt="2024-09-09T22:32:44.300" v="201" actId="26606"/>
          <ac:spMkLst>
            <pc:docMk/>
            <pc:sldMk cId="2983521724" sldId="280"/>
            <ac:spMk id="3" creationId="{23CAA2F8-C0BE-7E76-558B-F971D2E29C98}"/>
          </ac:spMkLst>
        </pc:spChg>
        <pc:spChg chg="add">
          <ac:chgData name="rim abdelmalek" userId="85b042d27bcf124e" providerId="LiveId" clId="{D4F58BC1-38D2-4869-B824-366C25463DDB}" dt="2024-09-09T22:32:44.300" v="201" actId="26606"/>
          <ac:spMkLst>
            <pc:docMk/>
            <pc:sldMk cId="2983521724" sldId="280"/>
            <ac:spMk id="10" creationId="{AB8C311F-7253-4AED-9701-7FC0708C41C7}"/>
          </ac:spMkLst>
        </pc:spChg>
        <pc:spChg chg="add">
          <ac:chgData name="rim abdelmalek" userId="85b042d27bcf124e" providerId="LiveId" clId="{D4F58BC1-38D2-4869-B824-366C25463DDB}" dt="2024-09-09T22:32:44.300" v="201" actId="26606"/>
          <ac:spMkLst>
            <pc:docMk/>
            <pc:sldMk cId="2983521724" sldId="280"/>
            <ac:spMk id="12" creationId="{E2384209-CB15-4CDF-9D31-C44FD9A3F20D}"/>
          </ac:spMkLst>
        </pc:spChg>
        <pc:spChg chg="add">
          <ac:chgData name="rim abdelmalek" userId="85b042d27bcf124e" providerId="LiveId" clId="{D4F58BC1-38D2-4869-B824-366C25463DDB}" dt="2024-09-09T22:32:44.300" v="201" actId="26606"/>
          <ac:spMkLst>
            <pc:docMk/>
            <pc:sldMk cId="2983521724" sldId="280"/>
            <ac:spMk id="14" creationId="{2633B3B5-CC90-43F0-8714-D31D1F3F0209}"/>
          </ac:spMkLst>
        </pc:spChg>
        <pc:spChg chg="add">
          <ac:chgData name="rim abdelmalek" userId="85b042d27bcf124e" providerId="LiveId" clId="{D4F58BC1-38D2-4869-B824-366C25463DDB}" dt="2024-09-09T22:32:44.300" v="201" actId="26606"/>
          <ac:spMkLst>
            <pc:docMk/>
            <pc:sldMk cId="2983521724" sldId="280"/>
            <ac:spMk id="16" creationId="{A8D57A06-A426-446D-B02C-A2DC6B62E45E}"/>
          </ac:spMkLst>
        </pc:spChg>
        <pc:picChg chg="mod">
          <ac:chgData name="rim abdelmalek" userId="85b042d27bcf124e" providerId="LiveId" clId="{D4F58BC1-38D2-4869-B824-366C25463DDB}" dt="2024-09-09T22:32:44.300" v="201" actId="26606"/>
          <ac:picMkLst>
            <pc:docMk/>
            <pc:sldMk cId="2983521724" sldId="280"/>
            <ac:picMk id="5" creationId="{895680EB-BFE4-84AA-0A03-9975CCDA7780}"/>
          </ac:picMkLst>
        </pc:picChg>
      </pc:sldChg>
      <pc:sldChg chg="addSp delSp modSp mod modAnim">
        <pc:chgData name="rim abdelmalek" userId="85b042d27bcf124e" providerId="LiveId" clId="{D4F58BC1-38D2-4869-B824-366C25463DDB}" dt="2024-09-21T06:20:13.424" v="2812" actId="478"/>
        <pc:sldMkLst>
          <pc:docMk/>
          <pc:sldMk cId="2530716112" sldId="281"/>
        </pc:sldMkLst>
        <pc:spChg chg="mod">
          <ac:chgData name="rim abdelmalek" userId="85b042d27bcf124e" providerId="LiveId" clId="{D4F58BC1-38D2-4869-B824-366C25463DDB}" dt="2024-09-19T15:26:28.380" v="485" actId="20577"/>
          <ac:spMkLst>
            <pc:docMk/>
            <pc:sldMk cId="2530716112" sldId="281"/>
            <ac:spMk id="2" creationId="{BCD14892-C7FB-729A-1008-34B25CE7B786}"/>
          </ac:spMkLst>
        </pc:spChg>
        <pc:spChg chg="add mod">
          <ac:chgData name="rim abdelmalek" userId="85b042d27bcf124e" providerId="LiveId" clId="{D4F58BC1-38D2-4869-B824-366C25463DDB}" dt="2024-09-19T16:44:14.315" v="2056" actId="1035"/>
          <ac:spMkLst>
            <pc:docMk/>
            <pc:sldMk cId="2530716112" sldId="281"/>
            <ac:spMk id="7" creationId="{E1749644-FB63-C55D-95A2-E85E267F0300}"/>
          </ac:spMkLst>
        </pc:spChg>
        <pc:spChg chg="add del mod">
          <ac:chgData name="rim abdelmalek" userId="85b042d27bcf124e" providerId="LiveId" clId="{D4F58BC1-38D2-4869-B824-366C25463DDB}" dt="2024-09-21T06:20:13.424" v="2812" actId="478"/>
          <ac:spMkLst>
            <pc:docMk/>
            <pc:sldMk cId="2530716112" sldId="281"/>
            <ac:spMk id="12" creationId="{1005F2D5-3680-E328-20AB-7D0DC7E5E8A3}"/>
          </ac:spMkLst>
        </pc:spChg>
      </pc:sldChg>
      <pc:sldChg chg="del">
        <pc:chgData name="rim abdelmalek" userId="85b042d27bcf124e" providerId="LiveId" clId="{D4F58BC1-38D2-4869-B824-366C25463DDB}" dt="2024-09-19T16:35:54.845" v="2021" actId="47"/>
        <pc:sldMkLst>
          <pc:docMk/>
          <pc:sldMk cId="2364436046" sldId="283"/>
        </pc:sldMkLst>
      </pc:sldChg>
      <pc:sldChg chg="del">
        <pc:chgData name="rim abdelmalek" userId="85b042d27bcf124e" providerId="LiveId" clId="{D4F58BC1-38D2-4869-B824-366C25463DDB}" dt="2024-09-19T16:15:31.496" v="1719" actId="2696"/>
        <pc:sldMkLst>
          <pc:docMk/>
          <pc:sldMk cId="1459202729" sldId="284"/>
        </pc:sldMkLst>
      </pc:sldChg>
      <pc:sldChg chg="add">
        <pc:chgData name="rim abdelmalek" userId="85b042d27bcf124e" providerId="LiveId" clId="{D4F58BC1-38D2-4869-B824-366C25463DDB}" dt="2024-09-19T16:15:35.080" v="1720"/>
        <pc:sldMkLst>
          <pc:docMk/>
          <pc:sldMk cId="2220432231" sldId="284"/>
        </pc:sldMkLst>
      </pc:sldChg>
      <pc:sldChg chg="modSp modAnim">
        <pc:chgData name="rim abdelmalek" userId="85b042d27bcf124e" providerId="LiveId" clId="{D4F58BC1-38D2-4869-B824-366C25463DDB}" dt="2024-09-19T17:10:04.671" v="2291"/>
        <pc:sldMkLst>
          <pc:docMk/>
          <pc:sldMk cId="169743615" sldId="287"/>
        </pc:sldMkLst>
        <pc:spChg chg="mod">
          <ac:chgData name="rim abdelmalek" userId="85b042d27bcf124e" providerId="LiveId" clId="{D4F58BC1-38D2-4869-B824-366C25463DDB}" dt="2024-09-19T16:45:58.677" v="2071" actId="20577"/>
          <ac:spMkLst>
            <pc:docMk/>
            <pc:sldMk cId="169743615" sldId="287"/>
            <ac:spMk id="7" creationId="{7E7B6652-0A8D-F096-A38A-53390BAF9798}"/>
          </ac:spMkLst>
        </pc:spChg>
      </pc:sldChg>
      <pc:sldChg chg="modSp del mod ord">
        <pc:chgData name="rim abdelmalek" userId="85b042d27bcf124e" providerId="LiveId" clId="{D4F58BC1-38D2-4869-B824-366C25463DDB}" dt="2024-09-19T16:35:33.703" v="2020" actId="47"/>
        <pc:sldMkLst>
          <pc:docMk/>
          <pc:sldMk cId="3112017481" sldId="306"/>
        </pc:sldMkLst>
        <pc:picChg chg="mod">
          <ac:chgData name="rim abdelmalek" userId="85b042d27bcf124e" providerId="LiveId" clId="{D4F58BC1-38D2-4869-B824-366C25463DDB}" dt="2024-09-19T16:30:04.955" v="2018" actId="1035"/>
          <ac:picMkLst>
            <pc:docMk/>
            <pc:sldMk cId="3112017481" sldId="306"/>
            <ac:picMk id="5" creationId="{6E19C9FA-3459-F156-8797-0EFBDD731C33}"/>
          </ac:picMkLst>
        </pc:picChg>
      </pc:sldChg>
      <pc:sldChg chg="del">
        <pc:chgData name="rim abdelmalek" userId="85b042d27bcf124e" providerId="LiveId" clId="{D4F58BC1-38D2-4869-B824-366C25463DDB}" dt="2024-09-19T16:35:33.703" v="2020" actId="47"/>
        <pc:sldMkLst>
          <pc:docMk/>
          <pc:sldMk cId="1085951382" sldId="307"/>
        </pc:sldMkLst>
      </pc:sldChg>
      <pc:sldChg chg="addSp modSp del mod">
        <pc:chgData name="rim abdelmalek" userId="85b042d27bcf124e" providerId="LiveId" clId="{D4F58BC1-38D2-4869-B824-366C25463DDB}" dt="2024-09-19T16:35:33.703" v="2020" actId="47"/>
        <pc:sldMkLst>
          <pc:docMk/>
          <pc:sldMk cId="3478024234" sldId="308"/>
        </pc:sldMkLst>
        <pc:spChg chg="add mod">
          <ac:chgData name="rim abdelmalek" userId="85b042d27bcf124e" providerId="LiveId" clId="{D4F58BC1-38D2-4869-B824-366C25463DDB}" dt="2024-09-19T15:38:40.578" v="495" actId="1035"/>
          <ac:spMkLst>
            <pc:docMk/>
            <pc:sldMk cId="3478024234" sldId="308"/>
            <ac:spMk id="4" creationId="{A0253A8D-5712-FE22-8102-AE81805D1FEC}"/>
          </ac:spMkLst>
        </pc:spChg>
        <pc:picChg chg="add mod modCrop">
          <ac:chgData name="rim abdelmalek" userId="85b042d27bcf124e" providerId="LiveId" clId="{D4F58BC1-38D2-4869-B824-366C25463DDB}" dt="2024-09-19T15:40:27.594" v="603" actId="1035"/>
          <ac:picMkLst>
            <pc:docMk/>
            <pc:sldMk cId="3478024234" sldId="308"/>
            <ac:picMk id="7" creationId="{00439300-5335-88B9-B488-238EF343CD2C}"/>
          </ac:picMkLst>
        </pc:picChg>
        <pc:picChg chg="add mod modCrop">
          <ac:chgData name="rim abdelmalek" userId="85b042d27bcf124e" providerId="LiveId" clId="{D4F58BC1-38D2-4869-B824-366C25463DDB}" dt="2024-09-19T15:40:23.107" v="593" actId="1036"/>
          <ac:picMkLst>
            <pc:docMk/>
            <pc:sldMk cId="3478024234" sldId="308"/>
            <ac:picMk id="8" creationId="{71278BAE-EFE6-B1AD-E96D-A95BFA9EF7D3}"/>
          </ac:picMkLst>
        </pc:picChg>
      </pc:sldChg>
      <pc:sldChg chg="del">
        <pc:chgData name="rim abdelmalek" userId="85b042d27bcf124e" providerId="LiveId" clId="{D4F58BC1-38D2-4869-B824-366C25463DDB}" dt="2024-09-19T16:35:33.703" v="2020" actId="47"/>
        <pc:sldMkLst>
          <pc:docMk/>
          <pc:sldMk cId="483121211" sldId="309"/>
        </pc:sldMkLst>
      </pc:sldChg>
      <pc:sldChg chg="del">
        <pc:chgData name="rim abdelmalek" userId="85b042d27bcf124e" providerId="LiveId" clId="{D4F58BC1-38D2-4869-B824-366C25463DDB}" dt="2024-09-19T16:35:33.703" v="2020" actId="47"/>
        <pc:sldMkLst>
          <pc:docMk/>
          <pc:sldMk cId="902101129" sldId="311"/>
        </pc:sldMkLst>
      </pc:sldChg>
      <pc:sldChg chg="del">
        <pc:chgData name="rim abdelmalek" userId="85b042d27bcf124e" providerId="LiveId" clId="{D4F58BC1-38D2-4869-B824-366C25463DDB}" dt="2024-09-19T16:35:33.703" v="2020" actId="47"/>
        <pc:sldMkLst>
          <pc:docMk/>
          <pc:sldMk cId="1191763162" sldId="312"/>
        </pc:sldMkLst>
      </pc:sldChg>
      <pc:sldChg chg="modSp mod modAnim">
        <pc:chgData name="rim abdelmalek" userId="85b042d27bcf124e" providerId="LiveId" clId="{D4F58BC1-38D2-4869-B824-366C25463DDB}" dt="2024-09-19T16:49:26.484" v="2087" actId="207"/>
        <pc:sldMkLst>
          <pc:docMk/>
          <pc:sldMk cId="1531523125" sldId="316"/>
        </pc:sldMkLst>
        <pc:spChg chg="mod">
          <ac:chgData name="rim abdelmalek" userId="85b042d27bcf124e" providerId="LiveId" clId="{D4F58BC1-38D2-4869-B824-366C25463DDB}" dt="2024-09-19T16:49:05.052" v="2079" actId="207"/>
          <ac:spMkLst>
            <pc:docMk/>
            <pc:sldMk cId="1531523125" sldId="316"/>
            <ac:spMk id="26" creationId="{31CF4828-5E66-A930-99A8-84DFBC37F79E}"/>
          </ac:spMkLst>
        </pc:spChg>
        <pc:spChg chg="mod">
          <ac:chgData name="rim abdelmalek" userId="85b042d27bcf124e" providerId="LiveId" clId="{D4F58BC1-38D2-4869-B824-366C25463DDB}" dt="2024-09-19T16:49:09.671" v="2081" actId="207"/>
          <ac:spMkLst>
            <pc:docMk/>
            <pc:sldMk cId="1531523125" sldId="316"/>
            <ac:spMk id="27" creationId="{AAF27262-B33A-578A-DC44-1ECF5655F3F5}"/>
          </ac:spMkLst>
        </pc:spChg>
        <pc:spChg chg="mod">
          <ac:chgData name="rim abdelmalek" userId="85b042d27bcf124e" providerId="LiveId" clId="{D4F58BC1-38D2-4869-B824-366C25463DDB}" dt="2024-09-19T16:49:14.963" v="2083" actId="207"/>
          <ac:spMkLst>
            <pc:docMk/>
            <pc:sldMk cId="1531523125" sldId="316"/>
            <ac:spMk id="28" creationId="{EC6C843A-2A89-00BC-373F-EC372B330DEA}"/>
          </ac:spMkLst>
        </pc:spChg>
        <pc:spChg chg="mod">
          <ac:chgData name="rim abdelmalek" userId="85b042d27bcf124e" providerId="LiveId" clId="{D4F58BC1-38D2-4869-B824-366C25463DDB}" dt="2024-09-19T16:49:19.861" v="2085" actId="207"/>
          <ac:spMkLst>
            <pc:docMk/>
            <pc:sldMk cId="1531523125" sldId="316"/>
            <ac:spMk id="29" creationId="{1D90A090-ACFE-A42A-82E4-9DFD84C37617}"/>
          </ac:spMkLst>
        </pc:spChg>
        <pc:spChg chg="mod">
          <ac:chgData name="rim abdelmalek" userId="85b042d27bcf124e" providerId="LiveId" clId="{D4F58BC1-38D2-4869-B824-366C25463DDB}" dt="2024-09-19T16:49:26.484" v="2087" actId="207"/>
          <ac:spMkLst>
            <pc:docMk/>
            <pc:sldMk cId="1531523125" sldId="316"/>
            <ac:spMk id="40" creationId="{404FD44D-38DE-B619-3B9D-23F8FAAC454F}"/>
          </ac:spMkLst>
        </pc:spChg>
      </pc:sldChg>
      <pc:sldChg chg="addSp modSp mod modAnim">
        <pc:chgData name="rim abdelmalek" userId="85b042d27bcf124e" providerId="LiveId" clId="{D4F58BC1-38D2-4869-B824-366C25463DDB}" dt="2024-09-19T19:14:41.406" v="2811" actId="20577"/>
        <pc:sldMkLst>
          <pc:docMk/>
          <pc:sldMk cId="1085245613" sldId="317"/>
        </pc:sldMkLst>
        <pc:spChg chg="mod">
          <ac:chgData name="rim abdelmalek" userId="85b042d27bcf124e" providerId="LiveId" clId="{D4F58BC1-38D2-4869-B824-366C25463DDB}" dt="2024-09-19T16:21:13.630" v="1831" actId="27636"/>
          <ac:spMkLst>
            <pc:docMk/>
            <pc:sldMk cId="1085245613" sldId="317"/>
            <ac:spMk id="3" creationId="{9C15372F-0782-E7B7-7F0A-E7F97563D949}"/>
          </ac:spMkLst>
        </pc:spChg>
        <pc:spChg chg="mod">
          <ac:chgData name="rim abdelmalek" userId="85b042d27bcf124e" providerId="LiveId" clId="{D4F58BC1-38D2-4869-B824-366C25463DDB}" dt="2024-09-19T19:14:41.406" v="2811" actId="20577"/>
          <ac:spMkLst>
            <pc:docMk/>
            <pc:sldMk cId="1085245613" sldId="317"/>
            <ac:spMk id="5" creationId="{5D0540BB-9029-19F2-9504-638515E6E478}"/>
          </ac:spMkLst>
        </pc:spChg>
        <pc:picChg chg="mod modCrop">
          <ac:chgData name="rim abdelmalek" userId="85b042d27bcf124e" providerId="LiveId" clId="{D4F58BC1-38D2-4869-B824-366C25463DDB}" dt="2024-09-19T16:56:52.825" v="2289" actId="1038"/>
          <ac:picMkLst>
            <pc:docMk/>
            <pc:sldMk cId="1085245613" sldId="317"/>
            <ac:picMk id="4" creationId="{862D9FE3-9CDD-1C2C-0A74-7E010A0A1766}"/>
          </ac:picMkLst>
        </pc:picChg>
        <pc:picChg chg="add mod">
          <ac:chgData name="rim abdelmalek" userId="85b042d27bcf124e" providerId="LiveId" clId="{D4F58BC1-38D2-4869-B824-366C25463DDB}" dt="2024-09-19T16:56:48.214" v="2273" actId="1038"/>
          <ac:picMkLst>
            <pc:docMk/>
            <pc:sldMk cId="1085245613" sldId="317"/>
            <ac:picMk id="1026" creationId="{D5608A84-0878-135F-831E-6C9B2DE89EF6}"/>
          </ac:picMkLst>
        </pc:picChg>
      </pc:sldChg>
      <pc:sldChg chg="modSp add del mod">
        <pc:chgData name="rim abdelmalek" userId="85b042d27bcf124e" providerId="LiveId" clId="{D4F58BC1-38D2-4869-B824-366C25463DDB}" dt="2024-09-09T22:13:54.736" v="11" actId="47"/>
        <pc:sldMkLst>
          <pc:docMk/>
          <pc:sldMk cId="4025497257" sldId="319"/>
        </pc:sldMkLst>
        <pc:spChg chg="mod">
          <ac:chgData name="rim abdelmalek" userId="85b042d27bcf124e" providerId="LiveId" clId="{D4F58BC1-38D2-4869-B824-366C25463DDB}" dt="2024-09-09T22:13:48.112" v="8" actId="27636"/>
          <ac:spMkLst>
            <pc:docMk/>
            <pc:sldMk cId="4025497257" sldId="319"/>
            <ac:spMk id="3" creationId="{16A2711C-BC29-DFF2-6F61-43709D8217AB}"/>
          </ac:spMkLst>
        </pc:spChg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0" sldId="336"/>
        </pc:sldMkLst>
      </pc:sldChg>
      <pc:sldChg chg="modSp add del mod modAnim">
        <pc:chgData name="rim abdelmalek" userId="85b042d27bcf124e" providerId="LiveId" clId="{D4F58BC1-38D2-4869-B824-366C25463DDB}" dt="2024-09-19T19:11:06.549" v="2797" actId="47"/>
        <pc:sldMkLst>
          <pc:docMk/>
          <pc:sldMk cId="1793646508" sldId="340"/>
        </pc:sldMkLst>
        <pc:spChg chg="mod">
          <ac:chgData name="rim abdelmalek" userId="85b042d27bcf124e" providerId="LiveId" clId="{D4F58BC1-38D2-4869-B824-366C25463DDB}" dt="2024-09-19T18:57:21.854" v="2406" actId="20577"/>
          <ac:spMkLst>
            <pc:docMk/>
            <pc:sldMk cId="1793646508" sldId="340"/>
            <ac:spMk id="6" creationId="{5DA55E3A-DAAA-4E86-8949-EDE4B5F00057}"/>
          </ac:spMkLst>
        </pc:spChg>
      </pc:sldChg>
      <pc:sldChg chg="add del">
        <pc:chgData name="rim abdelmalek" userId="85b042d27bcf124e" providerId="LiveId" clId="{D4F58BC1-38D2-4869-B824-366C25463DDB}" dt="2024-09-09T22:20:44.769" v="161" actId="47"/>
        <pc:sldMkLst>
          <pc:docMk/>
          <pc:sldMk cId="0" sldId="376"/>
        </pc:sldMkLst>
      </pc:sldChg>
      <pc:sldChg chg="add del">
        <pc:chgData name="rim abdelmalek" userId="85b042d27bcf124e" providerId="LiveId" clId="{D4F58BC1-38D2-4869-B824-366C25463DDB}" dt="2024-09-09T22:20:47.750" v="162" actId="47"/>
        <pc:sldMkLst>
          <pc:docMk/>
          <pc:sldMk cId="0" sldId="413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715751094" sldId="414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3178146125" sldId="415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3374615307" sldId="416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2046278842" sldId="417"/>
        </pc:sldMkLst>
      </pc:sldChg>
      <pc:sldChg chg="add del">
        <pc:chgData name="rim abdelmalek" userId="85b042d27bcf124e" providerId="LiveId" clId="{D4F58BC1-38D2-4869-B824-366C25463DDB}" dt="2024-09-19T15:42:24.865" v="604" actId="47"/>
        <pc:sldMkLst>
          <pc:docMk/>
          <pc:sldMk cId="162025111" sldId="418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2780193390" sldId="419"/>
        </pc:sldMkLst>
      </pc:sldChg>
      <pc:sldChg chg="addSp modSp add mod modAnim">
        <pc:chgData name="rim abdelmalek" userId="85b042d27bcf124e" providerId="LiveId" clId="{D4F58BC1-38D2-4869-B824-366C25463DDB}" dt="2024-09-19T15:53:22.642" v="1253" actId="1035"/>
        <pc:sldMkLst>
          <pc:docMk/>
          <pc:sldMk cId="663952346" sldId="420"/>
        </pc:sldMkLst>
        <pc:spChg chg="add mod">
          <ac:chgData name="rim abdelmalek" userId="85b042d27bcf124e" providerId="LiveId" clId="{D4F58BC1-38D2-4869-B824-366C25463DDB}" dt="2024-09-19T15:53:22.642" v="1253" actId="1035"/>
          <ac:spMkLst>
            <pc:docMk/>
            <pc:sldMk cId="663952346" sldId="420"/>
            <ac:spMk id="9" creationId="{97A26265-3073-96FE-3E10-260DC73CCA8F}"/>
          </ac:spMkLst>
        </pc:spChg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3020521286" sldId="421"/>
        </pc:sldMkLst>
      </pc:sldChg>
      <pc:sldChg chg="add del">
        <pc:chgData name="rim abdelmalek" userId="85b042d27bcf124e" providerId="LiveId" clId="{D4F58BC1-38D2-4869-B824-366C25463DDB}" dt="2024-09-09T22:24:28.395" v="195" actId="47"/>
        <pc:sldMkLst>
          <pc:docMk/>
          <pc:sldMk cId="1833264530" sldId="422"/>
        </pc:sldMkLst>
      </pc:sldChg>
      <pc:sldChg chg="add ord">
        <pc:chgData name="rim abdelmalek" userId="85b042d27bcf124e" providerId="LiveId" clId="{D4F58BC1-38D2-4869-B824-366C25463DDB}" dt="2024-09-19T16:06:05.651" v="1550"/>
        <pc:sldMkLst>
          <pc:docMk/>
          <pc:sldMk cId="2319434608" sldId="437"/>
        </pc:sldMkLst>
      </pc:sldChg>
      <pc:sldChg chg="modSp add mod">
        <pc:chgData name="rim abdelmalek" userId="85b042d27bcf124e" providerId="LiveId" clId="{D4F58BC1-38D2-4869-B824-366C25463DDB}" dt="2024-09-19T15:58:54.499" v="1355" actId="207"/>
        <pc:sldMkLst>
          <pc:docMk/>
          <pc:sldMk cId="2505389338" sldId="439"/>
        </pc:sldMkLst>
        <pc:spChg chg="mod">
          <ac:chgData name="rim abdelmalek" userId="85b042d27bcf124e" providerId="LiveId" clId="{D4F58BC1-38D2-4869-B824-366C25463DDB}" dt="2024-09-19T15:58:54.499" v="1355" actId="207"/>
          <ac:spMkLst>
            <pc:docMk/>
            <pc:sldMk cId="2505389338" sldId="439"/>
            <ac:spMk id="2" creationId="{1E82E815-C268-457E-755B-CEEA338EFDA3}"/>
          </ac:spMkLst>
        </pc:spChg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3750198913" sldId="440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3823389280" sldId="442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2692011338" sldId="443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1012347527" sldId="444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144393847" sldId="445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3285697886" sldId="446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2262894013" sldId="447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442688265" sldId="449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2996682435" sldId="450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3951937339" sldId="452"/>
        </pc:sldMkLst>
      </pc:sldChg>
      <pc:sldChg chg="modSp add mod">
        <pc:chgData name="rim abdelmalek" userId="85b042d27bcf124e" providerId="LiveId" clId="{D4F58BC1-38D2-4869-B824-366C25463DDB}" dt="2024-09-19T16:05:13.959" v="1547" actId="1035"/>
        <pc:sldMkLst>
          <pc:docMk/>
          <pc:sldMk cId="1744305562" sldId="521"/>
        </pc:sldMkLst>
        <pc:picChg chg="mod">
          <ac:chgData name="rim abdelmalek" userId="85b042d27bcf124e" providerId="LiveId" clId="{D4F58BC1-38D2-4869-B824-366C25463DDB}" dt="2024-09-19T16:05:13.959" v="1547" actId="1035"/>
          <ac:picMkLst>
            <pc:docMk/>
            <pc:sldMk cId="1744305562" sldId="521"/>
            <ac:picMk id="5" creationId="{8434A828-7080-6910-8C46-C9381EF56C7A}"/>
          </ac:picMkLst>
        </pc:picChg>
        <pc:picChg chg="mod">
          <ac:chgData name="rim abdelmalek" userId="85b042d27bcf124e" providerId="LiveId" clId="{D4F58BC1-38D2-4869-B824-366C25463DDB}" dt="2024-09-19T16:05:10.278" v="1543" actId="1035"/>
          <ac:picMkLst>
            <pc:docMk/>
            <pc:sldMk cId="1744305562" sldId="521"/>
            <ac:picMk id="7" creationId="{439BDC81-EF3D-87A5-B0C2-C96291B1A4A7}"/>
          </ac:picMkLst>
        </pc:picChg>
      </pc:sldChg>
      <pc:sldChg chg="addSp modSp add mod">
        <pc:chgData name="rim abdelmalek" userId="85b042d27bcf124e" providerId="LiveId" clId="{D4F58BC1-38D2-4869-B824-366C25463DDB}" dt="2024-09-19T16:53:59.246" v="2253" actId="1038"/>
        <pc:sldMkLst>
          <pc:docMk/>
          <pc:sldMk cId="3018206952" sldId="522"/>
        </pc:sldMkLst>
        <pc:spChg chg="mod">
          <ac:chgData name="rim abdelmalek" userId="85b042d27bcf124e" providerId="LiveId" clId="{D4F58BC1-38D2-4869-B824-366C25463DDB}" dt="2024-09-19T16:53:53.560" v="2244" actId="20577"/>
          <ac:spMkLst>
            <pc:docMk/>
            <pc:sldMk cId="3018206952" sldId="522"/>
            <ac:spMk id="3" creationId="{A6094D12-AF33-428E-5F7D-6E8F7E6AA77B}"/>
          </ac:spMkLst>
        </pc:spChg>
        <pc:spChg chg="add mod">
          <ac:chgData name="rim abdelmalek" userId="85b042d27bcf124e" providerId="LiveId" clId="{D4F58BC1-38D2-4869-B824-366C25463DDB}" dt="2024-09-19T16:27:58.671" v="1950" actId="1035"/>
          <ac:spMkLst>
            <pc:docMk/>
            <pc:sldMk cId="3018206952" sldId="522"/>
            <ac:spMk id="4" creationId="{AF72F7FB-5F9E-C24D-7D73-1F7DAFED9FDF}"/>
          </ac:spMkLst>
        </pc:spChg>
        <pc:spChg chg="add mod">
          <ac:chgData name="rim abdelmalek" userId="85b042d27bcf124e" providerId="LiveId" clId="{D4F58BC1-38D2-4869-B824-366C25463DDB}" dt="2024-09-19T16:53:59.246" v="2253" actId="1038"/>
          <ac:spMkLst>
            <pc:docMk/>
            <pc:sldMk cId="3018206952" sldId="522"/>
            <ac:spMk id="6" creationId="{FADD9280-338A-05A2-C9B6-4244F01D6303}"/>
          </ac:spMkLst>
        </pc:spChg>
      </pc:sldChg>
      <pc:sldChg chg="add del">
        <pc:chgData name="rim abdelmalek" userId="85b042d27bcf124e" providerId="LiveId" clId="{D4F58BC1-38D2-4869-B824-366C25463DDB}" dt="2024-09-09T23:02:20.112" v="211" actId="2696"/>
        <pc:sldMkLst>
          <pc:docMk/>
          <pc:sldMk cId="702180492" sldId="526"/>
        </pc:sldMkLst>
      </pc:sldChg>
      <pc:sldChg chg="addSp modSp add mod setBg">
        <pc:chgData name="rim abdelmalek" userId="85b042d27bcf124e" providerId="LiveId" clId="{D4F58BC1-38D2-4869-B824-366C25463DDB}" dt="2024-09-19T16:13:17.524" v="1683" actId="26606"/>
        <pc:sldMkLst>
          <pc:docMk/>
          <pc:sldMk cId="3149634083" sldId="526"/>
        </pc:sldMkLst>
        <pc:spChg chg="mod">
          <ac:chgData name="rim abdelmalek" userId="85b042d27bcf124e" providerId="LiveId" clId="{D4F58BC1-38D2-4869-B824-366C25463DDB}" dt="2024-09-19T16:13:17.524" v="1683" actId="26606"/>
          <ac:spMkLst>
            <pc:docMk/>
            <pc:sldMk cId="3149634083" sldId="526"/>
            <ac:spMk id="4" creationId="{CFD26265-00BF-638C-9AED-52ECE143EA07}"/>
          </ac:spMkLst>
        </pc:spChg>
        <pc:spChg chg="mod">
          <ac:chgData name="rim abdelmalek" userId="85b042d27bcf124e" providerId="LiveId" clId="{D4F58BC1-38D2-4869-B824-366C25463DDB}" dt="2024-09-19T16:13:17.524" v="1683" actId="26606"/>
          <ac:spMkLst>
            <pc:docMk/>
            <pc:sldMk cId="3149634083" sldId="526"/>
            <ac:spMk id="5" creationId="{09F366A2-3621-747E-5845-FB3251F65D1F}"/>
          </ac:spMkLst>
        </pc:spChg>
        <pc:spChg chg="add">
          <ac:chgData name="rim abdelmalek" userId="85b042d27bcf124e" providerId="LiveId" clId="{D4F58BC1-38D2-4869-B824-366C25463DDB}" dt="2024-09-19T16:13:17.524" v="1683" actId="26606"/>
          <ac:spMkLst>
            <pc:docMk/>
            <pc:sldMk cId="3149634083" sldId="526"/>
            <ac:spMk id="10" creationId="{6F5A5072-7B47-4D32-B52A-4EBBF590B8A5}"/>
          </ac:spMkLst>
        </pc:spChg>
        <pc:spChg chg="add">
          <ac:chgData name="rim abdelmalek" userId="85b042d27bcf124e" providerId="LiveId" clId="{D4F58BC1-38D2-4869-B824-366C25463DDB}" dt="2024-09-19T16:13:17.524" v="1683" actId="26606"/>
          <ac:spMkLst>
            <pc:docMk/>
            <pc:sldMk cId="3149634083" sldId="526"/>
            <ac:spMk id="12" creationId="{9715DAF0-AE1B-46C9-8A6B-DB2AA05AB91D}"/>
          </ac:spMkLst>
        </pc:spChg>
        <pc:spChg chg="add">
          <ac:chgData name="rim abdelmalek" userId="85b042d27bcf124e" providerId="LiveId" clId="{D4F58BC1-38D2-4869-B824-366C25463DDB}" dt="2024-09-19T16:13:17.524" v="1683" actId="26606"/>
          <ac:spMkLst>
            <pc:docMk/>
            <pc:sldMk cId="3149634083" sldId="526"/>
            <ac:spMk id="14" creationId="{6016219D-510E-4184-9090-6D5578A87BD1}"/>
          </ac:spMkLst>
        </pc:spChg>
        <pc:spChg chg="add">
          <ac:chgData name="rim abdelmalek" userId="85b042d27bcf124e" providerId="LiveId" clId="{D4F58BC1-38D2-4869-B824-366C25463DDB}" dt="2024-09-19T16:13:17.524" v="1683" actId="26606"/>
          <ac:spMkLst>
            <pc:docMk/>
            <pc:sldMk cId="3149634083" sldId="526"/>
            <ac:spMk id="16" creationId="{AFF4A713-7B75-4B21-90D7-5AB19547C728}"/>
          </ac:spMkLst>
        </pc:spChg>
        <pc:spChg chg="add">
          <ac:chgData name="rim abdelmalek" userId="85b042d27bcf124e" providerId="LiveId" clId="{D4F58BC1-38D2-4869-B824-366C25463DDB}" dt="2024-09-19T16:13:17.524" v="1683" actId="26606"/>
          <ac:spMkLst>
            <pc:docMk/>
            <pc:sldMk cId="3149634083" sldId="526"/>
            <ac:spMk id="18" creationId="{DC631C0B-6DA6-4E57-8231-CE32B3434A7E}"/>
          </ac:spMkLst>
        </pc:spChg>
        <pc:spChg chg="add">
          <ac:chgData name="rim abdelmalek" userId="85b042d27bcf124e" providerId="LiveId" clId="{D4F58BC1-38D2-4869-B824-366C25463DDB}" dt="2024-09-19T16:13:17.524" v="1683" actId="26606"/>
          <ac:spMkLst>
            <pc:docMk/>
            <pc:sldMk cId="3149634083" sldId="526"/>
            <ac:spMk id="20" creationId="{C29501E6-A978-4A61-9689-9085AF97A53A}"/>
          </ac:spMkLst>
        </pc:spChg>
      </pc:sldChg>
      <pc:sldChg chg="modSp add del mod">
        <pc:chgData name="rim abdelmalek" userId="85b042d27bcf124e" providerId="LiveId" clId="{D4F58BC1-38D2-4869-B824-366C25463DDB}" dt="2024-09-09T23:02:20.112" v="211" actId="2696"/>
        <pc:sldMkLst>
          <pc:docMk/>
          <pc:sldMk cId="1871053526" sldId="527"/>
        </pc:sldMkLst>
        <pc:spChg chg="mod">
          <ac:chgData name="rim abdelmalek" userId="85b042d27bcf124e" providerId="LiveId" clId="{D4F58BC1-38D2-4869-B824-366C25463DDB}" dt="2024-09-09T22:13:48.135" v="9" actId="27636"/>
          <ac:spMkLst>
            <pc:docMk/>
            <pc:sldMk cId="1871053526" sldId="527"/>
            <ac:spMk id="3" creationId="{A390C360-2E83-F250-5373-A0B89E800451}"/>
          </ac:spMkLst>
        </pc:spChg>
        <pc:spChg chg="mod">
          <ac:chgData name="rim abdelmalek" userId="85b042d27bcf124e" providerId="LiveId" clId="{D4F58BC1-38D2-4869-B824-366C25463DDB}" dt="2024-09-09T22:13:48.137" v="10" actId="27636"/>
          <ac:spMkLst>
            <pc:docMk/>
            <pc:sldMk cId="1871053526" sldId="527"/>
            <ac:spMk id="5" creationId="{E1BBC29B-EF32-109A-5F9B-13B93B501361}"/>
          </ac:spMkLst>
        </pc:spChg>
      </pc:sldChg>
      <pc:sldChg chg="add modAnim">
        <pc:chgData name="rim abdelmalek" userId="85b042d27bcf124e" providerId="LiveId" clId="{D4F58BC1-38D2-4869-B824-366C25463DDB}" dt="2024-09-19T18:46:49.181" v="2306"/>
        <pc:sldMkLst>
          <pc:docMk/>
          <pc:sldMk cId="2175255321" sldId="527"/>
        </pc:sldMkLst>
      </pc:sldChg>
      <pc:sldChg chg="add">
        <pc:chgData name="rim abdelmalek" userId="85b042d27bcf124e" providerId="LiveId" clId="{D4F58BC1-38D2-4869-B824-366C25463DDB}" dt="2024-09-09T23:02:43.869" v="212"/>
        <pc:sldMkLst>
          <pc:docMk/>
          <pc:sldMk cId="526395236" sldId="528"/>
        </pc:sldMkLst>
      </pc:sldChg>
      <pc:sldChg chg="add del">
        <pc:chgData name="rim abdelmalek" userId="85b042d27bcf124e" providerId="LiveId" clId="{D4F58BC1-38D2-4869-B824-366C25463DDB}" dt="2024-09-09T23:02:20.112" v="211" actId="2696"/>
        <pc:sldMkLst>
          <pc:docMk/>
          <pc:sldMk cId="3947675171" sldId="528"/>
        </pc:sldMkLst>
      </pc:sldChg>
      <pc:sldChg chg="add del">
        <pc:chgData name="rim abdelmalek" userId="85b042d27bcf124e" providerId="LiveId" clId="{D4F58BC1-38D2-4869-B824-366C25463DDB}" dt="2024-09-09T23:02:20.112" v="211" actId="2696"/>
        <pc:sldMkLst>
          <pc:docMk/>
          <pc:sldMk cId="1510708365" sldId="529"/>
        </pc:sldMkLst>
      </pc:sldChg>
      <pc:sldChg chg="addSp modSp add mod modAnim">
        <pc:chgData name="rim abdelmalek" userId="85b042d27bcf124e" providerId="LiveId" clId="{D4F58BC1-38D2-4869-B824-366C25463DDB}" dt="2024-09-19T15:49:11.677" v="1004" actId="14100"/>
        <pc:sldMkLst>
          <pc:docMk/>
          <pc:sldMk cId="1905750002" sldId="529"/>
        </pc:sldMkLst>
        <pc:spChg chg="add mod">
          <ac:chgData name="rim abdelmalek" userId="85b042d27bcf124e" providerId="LiveId" clId="{D4F58BC1-38D2-4869-B824-366C25463DDB}" dt="2024-09-19T15:47:43.744" v="733" actId="1038"/>
          <ac:spMkLst>
            <pc:docMk/>
            <pc:sldMk cId="1905750002" sldId="529"/>
            <ac:spMk id="4" creationId="{57E48A4E-48A9-AF87-5467-286864E3061B}"/>
          </ac:spMkLst>
        </pc:spChg>
        <pc:spChg chg="add mod">
          <ac:chgData name="rim abdelmalek" userId="85b042d27bcf124e" providerId="LiveId" clId="{D4F58BC1-38D2-4869-B824-366C25463DDB}" dt="2024-09-19T15:48:03.608" v="806" actId="1037"/>
          <ac:spMkLst>
            <pc:docMk/>
            <pc:sldMk cId="1905750002" sldId="529"/>
            <ac:spMk id="6" creationId="{54FCD618-9964-C989-E89D-766A3AF09EE8}"/>
          </ac:spMkLst>
        </pc:spChg>
        <pc:spChg chg="add mod">
          <ac:chgData name="rim abdelmalek" userId="85b042d27bcf124e" providerId="LiveId" clId="{D4F58BC1-38D2-4869-B824-366C25463DDB}" dt="2024-09-19T15:48:43.872" v="919" actId="14100"/>
          <ac:spMkLst>
            <pc:docMk/>
            <pc:sldMk cId="1905750002" sldId="529"/>
            <ac:spMk id="7" creationId="{21936CB5-7BF1-5A4E-3689-E912941D4B79}"/>
          </ac:spMkLst>
        </pc:spChg>
        <pc:spChg chg="add mod">
          <ac:chgData name="rim abdelmalek" userId="85b042d27bcf124e" providerId="LiveId" clId="{D4F58BC1-38D2-4869-B824-366C25463DDB}" dt="2024-09-19T15:49:11.677" v="1004" actId="14100"/>
          <ac:spMkLst>
            <pc:docMk/>
            <pc:sldMk cId="1905750002" sldId="529"/>
            <ac:spMk id="8" creationId="{2D3C6BD3-EEFF-7183-1968-51EB2071B867}"/>
          </ac:spMkLst>
        </pc:spChg>
      </pc:sldChg>
      <pc:sldChg chg="add del">
        <pc:chgData name="rim abdelmalek" userId="85b042d27bcf124e" providerId="LiveId" clId="{D4F58BC1-38D2-4869-B824-366C25463DDB}" dt="2024-09-09T23:02:20.112" v="211" actId="2696"/>
        <pc:sldMkLst>
          <pc:docMk/>
          <pc:sldMk cId="683298171" sldId="530"/>
        </pc:sldMkLst>
      </pc:sldChg>
      <pc:sldChg chg="addSp modSp add mod modAnim">
        <pc:chgData name="rim abdelmalek" userId="85b042d27bcf124e" providerId="LiveId" clId="{D4F58BC1-38D2-4869-B824-366C25463DDB}" dt="2024-09-19T16:39:38.758" v="2046"/>
        <pc:sldMkLst>
          <pc:docMk/>
          <pc:sldMk cId="2478325526" sldId="530"/>
        </pc:sldMkLst>
        <pc:spChg chg="add mod">
          <ac:chgData name="rim abdelmalek" userId="85b042d27bcf124e" providerId="LiveId" clId="{D4F58BC1-38D2-4869-B824-366C25463DDB}" dt="2024-09-19T16:38:33.226" v="2045" actId="1076"/>
          <ac:spMkLst>
            <pc:docMk/>
            <pc:sldMk cId="2478325526" sldId="530"/>
            <ac:spMk id="4" creationId="{2D2328BA-E675-457A-7BB8-C3D9E7B5B480}"/>
          </ac:spMkLst>
        </pc:spChg>
      </pc:sldChg>
      <pc:sldChg chg="add del">
        <pc:chgData name="rim abdelmalek" userId="85b042d27bcf124e" providerId="LiveId" clId="{D4F58BC1-38D2-4869-B824-366C25463DDB}" dt="2024-09-09T23:02:20.112" v="211" actId="2696"/>
        <pc:sldMkLst>
          <pc:docMk/>
          <pc:sldMk cId="1614988335" sldId="531"/>
        </pc:sldMkLst>
      </pc:sldChg>
      <pc:sldChg chg="addSp modSp add mod modAnim">
        <pc:chgData name="rim abdelmalek" userId="85b042d27bcf124e" providerId="LiveId" clId="{D4F58BC1-38D2-4869-B824-366C25463DDB}" dt="2024-09-19T15:52:06.900" v="1227" actId="1036"/>
        <pc:sldMkLst>
          <pc:docMk/>
          <pc:sldMk cId="3734852583" sldId="531"/>
        </pc:sldMkLst>
        <pc:spChg chg="mod">
          <ac:chgData name="rim abdelmalek" userId="85b042d27bcf124e" providerId="LiveId" clId="{D4F58BC1-38D2-4869-B824-366C25463DDB}" dt="2024-09-19T15:52:03.696" v="1226" actId="1035"/>
          <ac:spMkLst>
            <pc:docMk/>
            <pc:sldMk cId="3734852583" sldId="531"/>
            <ac:spMk id="4" creationId="{1902E170-4AF8-1293-AD41-EB6A4A98BCB8}"/>
          </ac:spMkLst>
        </pc:spChg>
        <pc:spChg chg="add mod">
          <ac:chgData name="rim abdelmalek" userId="85b042d27bcf124e" providerId="LiveId" clId="{D4F58BC1-38D2-4869-B824-366C25463DDB}" dt="2024-09-19T15:51:44.867" v="1159" actId="1037"/>
          <ac:spMkLst>
            <pc:docMk/>
            <pc:sldMk cId="3734852583" sldId="531"/>
            <ac:spMk id="6" creationId="{15914148-1702-4944-8AFE-18E548D91AB3}"/>
          </ac:spMkLst>
        </pc:spChg>
        <pc:picChg chg="mod modCrop">
          <ac:chgData name="rim abdelmalek" userId="85b042d27bcf124e" providerId="LiveId" clId="{D4F58BC1-38D2-4869-B824-366C25463DDB}" dt="2024-09-19T15:52:06.900" v="1227" actId="1036"/>
          <ac:picMkLst>
            <pc:docMk/>
            <pc:sldMk cId="3734852583" sldId="531"/>
            <ac:picMk id="5" creationId="{5AD28D2E-259F-5946-EA7D-39782FBE9212}"/>
          </ac:picMkLst>
        </pc:picChg>
      </pc:sldChg>
      <pc:sldChg chg="add del">
        <pc:chgData name="rim abdelmalek" userId="85b042d27bcf124e" providerId="LiveId" clId="{D4F58BC1-38D2-4869-B824-366C25463DDB}" dt="2024-09-09T22:20:19.208" v="159" actId="47"/>
        <pc:sldMkLst>
          <pc:docMk/>
          <pc:sldMk cId="946925295" sldId="532"/>
        </pc:sldMkLst>
      </pc:sldChg>
      <pc:sldChg chg="add del">
        <pc:chgData name="rim abdelmalek" userId="85b042d27bcf124e" providerId="LiveId" clId="{D4F58BC1-38D2-4869-B824-366C25463DDB}" dt="2024-09-09T22:20:19.417" v="160" actId="47"/>
        <pc:sldMkLst>
          <pc:docMk/>
          <pc:sldMk cId="3310683525" sldId="533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1474175828" sldId="534"/>
        </pc:sldMkLst>
      </pc:sldChg>
      <pc:sldChg chg="add">
        <pc:chgData name="rim abdelmalek" userId="85b042d27bcf124e" providerId="LiveId" clId="{D4F58BC1-38D2-4869-B824-366C25463DDB}" dt="2024-09-09T22:13:48.052" v="7"/>
        <pc:sldMkLst>
          <pc:docMk/>
          <pc:sldMk cId="1235729074" sldId="535"/>
        </pc:sldMkLst>
      </pc:sldChg>
      <pc:sldChg chg="modSp add mod">
        <pc:chgData name="rim abdelmalek" userId="85b042d27bcf124e" providerId="LiveId" clId="{D4F58BC1-38D2-4869-B824-366C25463DDB}" dt="2024-09-19T15:56:47.355" v="1292" actId="20577"/>
        <pc:sldMkLst>
          <pc:docMk/>
          <pc:sldMk cId="3636859403" sldId="536"/>
        </pc:sldMkLst>
        <pc:spChg chg="mod">
          <ac:chgData name="rim abdelmalek" userId="85b042d27bcf124e" providerId="LiveId" clId="{D4F58BC1-38D2-4869-B824-366C25463DDB}" dt="2024-09-19T15:56:47.355" v="1292" actId="20577"/>
          <ac:spMkLst>
            <pc:docMk/>
            <pc:sldMk cId="3636859403" sldId="536"/>
            <ac:spMk id="2" creationId="{5070CAF3-3776-A5DF-6BD6-5CEB831C8CEE}"/>
          </ac:spMkLst>
        </pc:spChg>
        <pc:graphicFrameChg chg="mod">
          <ac:chgData name="rim abdelmalek" userId="85b042d27bcf124e" providerId="LiveId" clId="{D4F58BC1-38D2-4869-B824-366C25463DDB}" dt="2024-09-19T15:56:24.784" v="1272"/>
          <ac:graphicFrameMkLst>
            <pc:docMk/>
            <pc:sldMk cId="3636859403" sldId="536"/>
            <ac:graphicFrameMk id="4" creationId="{FC5ED4EE-B3CC-B5A9-7C77-9126AE40EC7E}"/>
          </ac:graphicFrameMkLst>
        </pc:graphicFrameChg>
      </pc:sldChg>
      <pc:sldChg chg="new del">
        <pc:chgData name="rim abdelmalek" userId="85b042d27bcf124e" providerId="LiveId" clId="{D4F58BC1-38D2-4869-B824-366C25463DDB}" dt="2024-09-09T22:44:57.474" v="209" actId="47"/>
        <pc:sldMkLst>
          <pc:docMk/>
          <pc:sldMk cId="974454678" sldId="537"/>
        </pc:sldMkLst>
      </pc:sldChg>
      <pc:sldChg chg="add del">
        <pc:chgData name="rim abdelmalek" userId="85b042d27bcf124e" providerId="LiveId" clId="{D4F58BC1-38D2-4869-B824-366C25463DDB}" dt="2024-09-09T22:23:13.826" v="190" actId="47"/>
        <pc:sldMkLst>
          <pc:docMk/>
          <pc:sldMk cId="2318363274" sldId="537"/>
        </pc:sldMkLst>
      </pc:sldChg>
      <pc:sldChg chg="addSp delSp modSp add mod setBg delDesignElem">
        <pc:chgData name="rim abdelmalek" userId="85b042d27bcf124e" providerId="LiveId" clId="{D4F58BC1-38D2-4869-B824-366C25463DDB}" dt="2024-09-19T18:48:29.904" v="2325" actId="1037"/>
        <pc:sldMkLst>
          <pc:docMk/>
          <pc:sldMk cId="707833695" sldId="538"/>
        </pc:sldMkLst>
        <pc:spChg chg="mod">
          <ac:chgData name="rim abdelmalek" userId="85b042d27bcf124e" providerId="LiveId" clId="{D4F58BC1-38D2-4869-B824-366C25463DDB}" dt="2024-09-19T18:48:29.904" v="2325" actId="1037"/>
          <ac:spMkLst>
            <pc:docMk/>
            <pc:sldMk cId="707833695" sldId="538"/>
            <ac:spMk id="3" creationId="{91451365-CA40-59D6-31E7-B93328F9DF41}"/>
          </ac:spMkLst>
        </pc:spChg>
        <pc:spChg chg="add">
          <ac:chgData name="rim abdelmalek" userId="85b042d27bcf124e" providerId="LiveId" clId="{D4F58BC1-38D2-4869-B824-366C25463DDB}" dt="2024-09-09T22:44:52.456" v="208" actId="26606"/>
          <ac:spMkLst>
            <pc:docMk/>
            <pc:sldMk cId="707833695" sldId="538"/>
            <ac:spMk id="5" creationId="{09588DA8-065E-4F6F-8EFD-43104AB2E0CF}"/>
          </ac:spMkLst>
        </pc:spChg>
        <pc:spChg chg="add">
          <ac:chgData name="rim abdelmalek" userId="85b042d27bcf124e" providerId="LiveId" clId="{D4F58BC1-38D2-4869-B824-366C25463DDB}" dt="2024-09-09T22:44:52.456" v="208" actId="26606"/>
          <ac:spMkLst>
            <pc:docMk/>
            <pc:sldMk cId="707833695" sldId="538"/>
            <ac:spMk id="6" creationId="{C4285719-470E-454C-AF62-8323075F1F5B}"/>
          </ac:spMkLst>
        </pc:spChg>
        <pc:spChg chg="add">
          <ac:chgData name="rim abdelmalek" userId="85b042d27bcf124e" providerId="LiveId" clId="{D4F58BC1-38D2-4869-B824-366C25463DDB}" dt="2024-09-09T22:44:52.456" v="208" actId="26606"/>
          <ac:spMkLst>
            <pc:docMk/>
            <pc:sldMk cId="707833695" sldId="538"/>
            <ac:spMk id="7" creationId="{CD9FE4EF-C4D8-49A0-B2FF-81D8DB7D8A24}"/>
          </ac:spMkLst>
        </pc:spChg>
        <pc:spChg chg="del">
          <ac:chgData name="rim abdelmalek" userId="85b042d27bcf124e" providerId="LiveId" clId="{D4F58BC1-38D2-4869-B824-366C25463DDB}" dt="2024-09-09T22:44:33.866" v="207"/>
          <ac:spMkLst>
            <pc:docMk/>
            <pc:sldMk cId="707833695" sldId="538"/>
            <ac:spMk id="8" creationId="{09588DA8-065E-4F6F-8EFD-43104AB2E0CF}"/>
          </ac:spMkLst>
        </pc:spChg>
        <pc:spChg chg="add">
          <ac:chgData name="rim abdelmalek" userId="85b042d27bcf124e" providerId="LiveId" clId="{D4F58BC1-38D2-4869-B824-366C25463DDB}" dt="2024-09-09T22:44:52.456" v="208" actId="26606"/>
          <ac:spMkLst>
            <pc:docMk/>
            <pc:sldMk cId="707833695" sldId="538"/>
            <ac:spMk id="9" creationId="{4300840D-0A0B-4512-BACA-B439D5B9C57C}"/>
          </ac:spMkLst>
        </pc:spChg>
        <pc:spChg chg="del">
          <ac:chgData name="rim abdelmalek" userId="85b042d27bcf124e" providerId="LiveId" clId="{D4F58BC1-38D2-4869-B824-366C25463DDB}" dt="2024-09-09T22:44:33.866" v="207"/>
          <ac:spMkLst>
            <pc:docMk/>
            <pc:sldMk cId="707833695" sldId="538"/>
            <ac:spMk id="10" creationId="{C4285719-470E-454C-AF62-8323075F1F5B}"/>
          </ac:spMkLst>
        </pc:spChg>
        <pc:spChg chg="add">
          <ac:chgData name="rim abdelmalek" userId="85b042d27bcf124e" providerId="LiveId" clId="{D4F58BC1-38D2-4869-B824-366C25463DDB}" dt="2024-09-09T22:44:52.456" v="208" actId="26606"/>
          <ac:spMkLst>
            <pc:docMk/>
            <pc:sldMk cId="707833695" sldId="538"/>
            <ac:spMk id="11" creationId="{D2B78728-A580-49A7-84F9-6EF6F583ADE0}"/>
          </ac:spMkLst>
        </pc:spChg>
        <pc:spChg chg="del">
          <ac:chgData name="rim abdelmalek" userId="85b042d27bcf124e" providerId="LiveId" clId="{D4F58BC1-38D2-4869-B824-366C25463DDB}" dt="2024-09-09T22:44:33.866" v="207"/>
          <ac:spMkLst>
            <pc:docMk/>
            <pc:sldMk cId="707833695" sldId="538"/>
            <ac:spMk id="12" creationId="{CD9FE4EF-C4D8-49A0-B2FF-81D8DB7D8A24}"/>
          </ac:spMkLst>
        </pc:spChg>
        <pc:spChg chg="add">
          <ac:chgData name="rim abdelmalek" userId="85b042d27bcf124e" providerId="LiveId" clId="{D4F58BC1-38D2-4869-B824-366C25463DDB}" dt="2024-09-09T22:44:52.456" v="208" actId="26606"/>
          <ac:spMkLst>
            <pc:docMk/>
            <pc:sldMk cId="707833695" sldId="538"/>
            <ac:spMk id="13" creationId="{38FAA1A1-D861-433F-88FA-1E9D6FD31D11}"/>
          </ac:spMkLst>
        </pc:spChg>
        <pc:spChg chg="del">
          <ac:chgData name="rim abdelmalek" userId="85b042d27bcf124e" providerId="LiveId" clId="{D4F58BC1-38D2-4869-B824-366C25463DDB}" dt="2024-09-09T22:44:33.866" v="207"/>
          <ac:spMkLst>
            <pc:docMk/>
            <pc:sldMk cId="707833695" sldId="538"/>
            <ac:spMk id="14" creationId="{4300840D-0A0B-4512-BACA-B439D5B9C57C}"/>
          </ac:spMkLst>
        </pc:spChg>
        <pc:spChg chg="add">
          <ac:chgData name="rim abdelmalek" userId="85b042d27bcf124e" providerId="LiveId" clId="{D4F58BC1-38D2-4869-B824-366C25463DDB}" dt="2024-09-09T22:44:52.456" v="208" actId="26606"/>
          <ac:spMkLst>
            <pc:docMk/>
            <pc:sldMk cId="707833695" sldId="538"/>
            <ac:spMk id="15" creationId="{8D71EDA1-87BF-4D5D-AB79-F346FD19278A}"/>
          </ac:spMkLst>
        </pc:spChg>
        <pc:spChg chg="del">
          <ac:chgData name="rim abdelmalek" userId="85b042d27bcf124e" providerId="LiveId" clId="{D4F58BC1-38D2-4869-B824-366C25463DDB}" dt="2024-09-09T22:44:33.866" v="207"/>
          <ac:spMkLst>
            <pc:docMk/>
            <pc:sldMk cId="707833695" sldId="538"/>
            <ac:spMk id="16" creationId="{D2B78728-A580-49A7-84F9-6EF6F583ADE0}"/>
          </ac:spMkLst>
        </pc:spChg>
        <pc:spChg chg="del">
          <ac:chgData name="rim abdelmalek" userId="85b042d27bcf124e" providerId="LiveId" clId="{D4F58BC1-38D2-4869-B824-366C25463DDB}" dt="2024-09-09T22:44:33.866" v="207"/>
          <ac:spMkLst>
            <pc:docMk/>
            <pc:sldMk cId="707833695" sldId="538"/>
            <ac:spMk id="18" creationId="{38FAA1A1-D861-433F-88FA-1E9D6FD31D11}"/>
          </ac:spMkLst>
        </pc:spChg>
        <pc:spChg chg="del">
          <ac:chgData name="rim abdelmalek" userId="85b042d27bcf124e" providerId="LiveId" clId="{D4F58BC1-38D2-4869-B824-366C25463DDB}" dt="2024-09-09T22:44:33.866" v="207"/>
          <ac:spMkLst>
            <pc:docMk/>
            <pc:sldMk cId="707833695" sldId="538"/>
            <ac:spMk id="20" creationId="{8D71EDA1-87BF-4D5D-AB79-F346FD19278A}"/>
          </ac:spMkLst>
        </pc:spChg>
      </pc:sldChg>
      <pc:sldChg chg="add del">
        <pc:chgData name="rim abdelmalek" userId="85b042d27bcf124e" providerId="LiveId" clId="{D4F58BC1-38D2-4869-B824-366C25463DDB}" dt="2024-09-09T22:29:18.305" v="198" actId="47"/>
        <pc:sldMkLst>
          <pc:docMk/>
          <pc:sldMk cId="1585389646" sldId="538"/>
        </pc:sldMkLst>
      </pc:sldChg>
      <pc:sldChg chg="modSp add mod modAnim">
        <pc:chgData name="rim abdelmalek" userId="85b042d27bcf124e" providerId="LiveId" clId="{D4F58BC1-38D2-4869-B824-366C25463DDB}" dt="2024-09-19T15:58:41.174" v="1354" actId="1036"/>
        <pc:sldMkLst>
          <pc:docMk/>
          <pc:sldMk cId="0" sldId="539"/>
        </pc:sldMkLst>
        <pc:spChg chg="mod">
          <ac:chgData name="rim abdelmalek" userId="85b042d27bcf124e" providerId="LiveId" clId="{D4F58BC1-38D2-4869-B824-366C25463DDB}" dt="2024-09-19T15:58:25.698" v="1342" actId="1038"/>
          <ac:spMkLst>
            <pc:docMk/>
            <pc:sldMk cId="0" sldId="539"/>
            <ac:spMk id="4" creationId="{00000000-0000-0000-0000-000000000000}"/>
          </ac:spMkLst>
        </pc:spChg>
        <pc:spChg chg="mod">
          <ac:chgData name="rim abdelmalek" userId="85b042d27bcf124e" providerId="LiveId" clId="{D4F58BC1-38D2-4869-B824-366C25463DDB}" dt="2024-09-19T15:58:41.174" v="1354" actId="1036"/>
          <ac:spMkLst>
            <pc:docMk/>
            <pc:sldMk cId="0" sldId="539"/>
            <ac:spMk id="5" creationId="{00000000-0000-0000-0000-000000000000}"/>
          </ac:spMkLst>
        </pc:spChg>
        <pc:picChg chg="mod">
          <ac:chgData name="rim abdelmalek" userId="85b042d27bcf124e" providerId="LiveId" clId="{D4F58BC1-38D2-4869-B824-366C25463DDB}" dt="2024-09-19T15:57:45.723" v="1320" actId="1076"/>
          <ac:picMkLst>
            <pc:docMk/>
            <pc:sldMk cId="0" sldId="539"/>
            <ac:picMk id="7" creationId="{00000000-0000-0000-0000-000000000000}"/>
          </ac:picMkLst>
        </pc:picChg>
      </pc:sldChg>
      <pc:sldChg chg="add del">
        <pc:chgData name="rim abdelmalek" userId="85b042d27bcf124e" providerId="LiveId" clId="{D4F58BC1-38D2-4869-B824-366C25463DDB}" dt="2024-09-09T22:23:44.145" v="191" actId="47"/>
        <pc:sldMkLst>
          <pc:docMk/>
          <pc:sldMk cId="1636289987" sldId="539"/>
        </pc:sldMkLst>
      </pc:sldChg>
      <pc:sldChg chg="addSp delSp modSp new mod setBg modClrScheme chgLayout">
        <pc:chgData name="rim abdelmalek" userId="85b042d27bcf124e" providerId="LiveId" clId="{D4F58BC1-38D2-4869-B824-366C25463DDB}" dt="2024-09-19T16:08:37.646" v="1611" actId="20577"/>
        <pc:sldMkLst>
          <pc:docMk/>
          <pc:sldMk cId="3439871297" sldId="540"/>
        </pc:sldMkLst>
        <pc:spChg chg="del mod ord">
          <ac:chgData name="rim abdelmalek" userId="85b042d27bcf124e" providerId="LiveId" clId="{D4F58BC1-38D2-4869-B824-366C25463DDB}" dt="2024-09-09T23:03:19.627" v="214" actId="700"/>
          <ac:spMkLst>
            <pc:docMk/>
            <pc:sldMk cId="3439871297" sldId="540"/>
            <ac:spMk id="2" creationId="{34FBE534-19DD-E2FC-EE1A-2503EAD0069C}"/>
          </ac:spMkLst>
        </pc:spChg>
        <pc:spChg chg="del mod ord">
          <ac:chgData name="rim abdelmalek" userId="85b042d27bcf124e" providerId="LiveId" clId="{D4F58BC1-38D2-4869-B824-366C25463DDB}" dt="2024-09-09T23:03:19.627" v="214" actId="700"/>
          <ac:spMkLst>
            <pc:docMk/>
            <pc:sldMk cId="3439871297" sldId="540"/>
            <ac:spMk id="3" creationId="{456E4F02-8718-5C39-77D9-D2D19E856C1E}"/>
          </ac:spMkLst>
        </pc:spChg>
        <pc:spChg chg="add mod ord">
          <ac:chgData name="rim abdelmalek" userId="85b042d27bcf124e" providerId="LiveId" clId="{D4F58BC1-38D2-4869-B824-366C25463DDB}" dt="2024-09-19T16:08:37.646" v="1611" actId="20577"/>
          <ac:spMkLst>
            <pc:docMk/>
            <pc:sldMk cId="3439871297" sldId="540"/>
            <ac:spMk id="4" creationId="{4499A385-568E-74FC-BC77-E014C90AB6F1}"/>
          </ac:spMkLst>
        </pc:spChg>
        <pc:spChg chg="add mod ord">
          <ac:chgData name="rim abdelmalek" userId="85b042d27bcf124e" providerId="LiveId" clId="{D4F58BC1-38D2-4869-B824-366C25463DDB}" dt="2024-09-09T23:03:27.668" v="215" actId="26606"/>
          <ac:spMkLst>
            <pc:docMk/>
            <pc:sldMk cId="3439871297" sldId="540"/>
            <ac:spMk id="5" creationId="{A674516C-DA16-ADF0-6BC3-74E2A3C6D96D}"/>
          </ac:spMkLst>
        </pc:spChg>
        <pc:spChg chg="add">
          <ac:chgData name="rim abdelmalek" userId="85b042d27bcf124e" providerId="LiveId" clId="{D4F58BC1-38D2-4869-B824-366C25463DDB}" dt="2024-09-09T23:03:27.668" v="215" actId="26606"/>
          <ac:spMkLst>
            <pc:docMk/>
            <pc:sldMk cId="3439871297" sldId="540"/>
            <ac:spMk id="10" creationId="{6F5A5072-7B47-4D32-B52A-4EBBF590B8A5}"/>
          </ac:spMkLst>
        </pc:spChg>
        <pc:spChg chg="add">
          <ac:chgData name="rim abdelmalek" userId="85b042d27bcf124e" providerId="LiveId" clId="{D4F58BC1-38D2-4869-B824-366C25463DDB}" dt="2024-09-09T23:03:27.668" v="215" actId="26606"/>
          <ac:spMkLst>
            <pc:docMk/>
            <pc:sldMk cId="3439871297" sldId="540"/>
            <ac:spMk id="12" creationId="{9715DAF0-AE1B-46C9-8A6B-DB2AA05AB91D}"/>
          </ac:spMkLst>
        </pc:spChg>
        <pc:spChg chg="add">
          <ac:chgData name="rim abdelmalek" userId="85b042d27bcf124e" providerId="LiveId" clId="{D4F58BC1-38D2-4869-B824-366C25463DDB}" dt="2024-09-09T23:03:27.668" v="215" actId="26606"/>
          <ac:spMkLst>
            <pc:docMk/>
            <pc:sldMk cId="3439871297" sldId="540"/>
            <ac:spMk id="14" creationId="{6016219D-510E-4184-9090-6D5578A87BD1}"/>
          </ac:spMkLst>
        </pc:spChg>
        <pc:spChg chg="add">
          <ac:chgData name="rim abdelmalek" userId="85b042d27bcf124e" providerId="LiveId" clId="{D4F58BC1-38D2-4869-B824-366C25463DDB}" dt="2024-09-09T23:03:27.668" v="215" actId="26606"/>
          <ac:spMkLst>
            <pc:docMk/>
            <pc:sldMk cId="3439871297" sldId="540"/>
            <ac:spMk id="16" creationId="{AFF4A713-7B75-4B21-90D7-5AB19547C728}"/>
          </ac:spMkLst>
        </pc:spChg>
        <pc:spChg chg="add">
          <ac:chgData name="rim abdelmalek" userId="85b042d27bcf124e" providerId="LiveId" clId="{D4F58BC1-38D2-4869-B824-366C25463DDB}" dt="2024-09-09T23:03:27.668" v="215" actId="26606"/>
          <ac:spMkLst>
            <pc:docMk/>
            <pc:sldMk cId="3439871297" sldId="540"/>
            <ac:spMk id="18" creationId="{DC631C0B-6DA6-4E57-8231-CE32B3434A7E}"/>
          </ac:spMkLst>
        </pc:spChg>
        <pc:spChg chg="add">
          <ac:chgData name="rim abdelmalek" userId="85b042d27bcf124e" providerId="LiveId" clId="{D4F58BC1-38D2-4869-B824-366C25463DDB}" dt="2024-09-09T23:03:27.668" v="215" actId="26606"/>
          <ac:spMkLst>
            <pc:docMk/>
            <pc:sldMk cId="3439871297" sldId="540"/>
            <ac:spMk id="20" creationId="{C29501E6-A978-4A61-9689-9085AF97A53A}"/>
          </ac:spMkLst>
        </pc:spChg>
      </pc:sldChg>
      <pc:sldChg chg="add del">
        <pc:chgData name="rim abdelmalek" userId="85b042d27bcf124e" providerId="LiveId" clId="{D4F58BC1-38D2-4869-B824-366C25463DDB}" dt="2024-09-09T22:24:12.616" v="192" actId="47"/>
        <pc:sldMkLst>
          <pc:docMk/>
          <pc:sldMk cId="3458264980" sldId="540"/>
        </pc:sldMkLst>
      </pc:sldChg>
      <pc:sldChg chg="add del">
        <pc:chgData name="rim abdelmalek" userId="85b042d27bcf124e" providerId="LiveId" clId="{D4F58BC1-38D2-4869-B824-366C25463DDB}" dt="2024-09-09T22:37:42.453" v="202" actId="2696"/>
        <pc:sldMkLst>
          <pc:docMk/>
          <pc:sldMk cId="476255168" sldId="541"/>
        </pc:sldMkLst>
      </pc:sldChg>
      <pc:sldChg chg="addSp modSp add mod modAnim">
        <pc:chgData name="rim abdelmalek" userId="85b042d27bcf124e" providerId="LiveId" clId="{D4F58BC1-38D2-4869-B824-366C25463DDB}" dt="2024-09-19T18:56:18.514" v="2402" actId="208"/>
        <pc:sldMkLst>
          <pc:docMk/>
          <pc:sldMk cId="3634718501" sldId="541"/>
        </pc:sldMkLst>
        <pc:spChg chg="add mod">
          <ac:chgData name="rim abdelmalek" userId="85b042d27bcf124e" providerId="LiveId" clId="{D4F58BC1-38D2-4869-B824-366C25463DDB}" dt="2024-09-19T15:37:46.269" v="489" actId="1582"/>
          <ac:spMkLst>
            <pc:docMk/>
            <pc:sldMk cId="3634718501" sldId="541"/>
            <ac:spMk id="6" creationId="{677FC90F-EDB6-A794-2B85-DAB4C7474F2E}"/>
          </ac:spMkLst>
        </pc:spChg>
        <pc:spChg chg="add mod">
          <ac:chgData name="rim abdelmalek" userId="85b042d27bcf124e" providerId="LiveId" clId="{D4F58BC1-38D2-4869-B824-366C25463DDB}" dt="2024-09-19T18:56:18.514" v="2402" actId="208"/>
          <ac:spMkLst>
            <pc:docMk/>
            <pc:sldMk cId="3634718501" sldId="541"/>
            <ac:spMk id="8" creationId="{60822738-FA4A-5C33-E20A-15077E1E29D7}"/>
          </ac:spMkLst>
        </pc:spChg>
        <pc:spChg chg="add mod">
          <ac:chgData name="rim abdelmalek" userId="85b042d27bcf124e" providerId="LiveId" clId="{D4F58BC1-38D2-4869-B824-366C25463DDB}" dt="2024-09-19T18:56:14.912" v="2401" actId="208"/>
          <ac:spMkLst>
            <pc:docMk/>
            <pc:sldMk cId="3634718501" sldId="541"/>
            <ac:spMk id="9" creationId="{1FE3A51B-7A2F-75E4-55D0-AA86F897AE4C}"/>
          </ac:spMkLst>
        </pc:spChg>
      </pc:sldChg>
      <pc:sldChg chg="add del">
        <pc:chgData name="rim abdelmalek" userId="85b042d27bcf124e" providerId="LiveId" clId="{D4F58BC1-38D2-4869-B824-366C25463DDB}" dt="2024-09-09T22:38:34.382" v="204" actId="47"/>
        <pc:sldMkLst>
          <pc:docMk/>
          <pc:sldMk cId="3695093470" sldId="541"/>
        </pc:sldMkLst>
      </pc:sldChg>
      <pc:sldChg chg="add del">
        <pc:chgData name="rim abdelmalek" userId="85b042d27bcf124e" providerId="LiveId" clId="{D4F58BC1-38D2-4869-B824-366C25463DDB}" dt="2024-09-09T22:27:54.142" v="197" actId="47"/>
        <pc:sldMkLst>
          <pc:docMk/>
          <pc:sldMk cId="2939466223" sldId="542"/>
        </pc:sldMkLst>
      </pc:sldChg>
      <pc:sldChg chg="add del">
        <pc:chgData name="rim abdelmalek" userId="85b042d27bcf124e" providerId="LiveId" clId="{D4F58BC1-38D2-4869-B824-366C25463DDB}" dt="2024-09-09T22:24:26.038" v="194" actId="47"/>
        <pc:sldMkLst>
          <pc:docMk/>
          <pc:sldMk cId="3419768082" sldId="543"/>
        </pc:sldMkLst>
      </pc:sldChg>
      <pc:sldChg chg="add del">
        <pc:chgData name="rim abdelmalek" userId="85b042d27bcf124e" providerId="LiveId" clId="{D4F58BC1-38D2-4869-B824-366C25463DDB}" dt="2024-09-09T22:24:21.801" v="193" actId="47"/>
        <pc:sldMkLst>
          <pc:docMk/>
          <pc:sldMk cId="3714343549" sldId="544"/>
        </pc:sldMkLst>
      </pc:sldChg>
      <pc:sldChg chg="add del">
        <pc:chgData name="rim abdelmalek" userId="85b042d27bcf124e" providerId="LiveId" clId="{D4F58BC1-38D2-4869-B824-366C25463DDB}" dt="2024-09-09T22:24:30.135" v="196" actId="47"/>
        <pc:sldMkLst>
          <pc:docMk/>
          <pc:sldMk cId="595487310" sldId="545"/>
        </pc:sldMkLst>
      </pc:sldChg>
      <pc:sldChg chg="add">
        <pc:chgData name="rim abdelmalek" userId="85b042d27bcf124e" providerId="LiveId" clId="{D4F58BC1-38D2-4869-B824-366C25463DDB}" dt="2024-09-09T23:08:51.745" v="244"/>
        <pc:sldMkLst>
          <pc:docMk/>
          <pc:sldMk cId="1446377182" sldId="548"/>
        </pc:sldMkLst>
      </pc:sldChg>
      <pc:sldChg chg="modSp add mod">
        <pc:chgData name="rim abdelmalek" userId="85b042d27bcf124e" providerId="LiveId" clId="{D4F58BC1-38D2-4869-B824-366C25463DDB}" dt="2024-09-19T18:53:05.281" v="2400" actId="1038"/>
        <pc:sldMkLst>
          <pc:docMk/>
          <pc:sldMk cId="3807978847" sldId="549"/>
        </pc:sldMkLst>
        <pc:spChg chg="mod">
          <ac:chgData name="rim abdelmalek" userId="85b042d27bcf124e" providerId="LiveId" clId="{D4F58BC1-38D2-4869-B824-366C25463DDB}" dt="2024-09-19T16:00:10.885" v="1401" actId="1035"/>
          <ac:spMkLst>
            <pc:docMk/>
            <pc:sldMk cId="3807978847" sldId="549"/>
            <ac:spMk id="2" creationId="{00000000-0000-0000-0000-000000000000}"/>
          </ac:spMkLst>
        </pc:spChg>
        <pc:spChg chg="mod">
          <ac:chgData name="rim abdelmalek" userId="85b042d27bcf124e" providerId="LiveId" clId="{D4F58BC1-38D2-4869-B824-366C25463DDB}" dt="2024-09-19T18:53:00.879" v="2392" actId="1037"/>
          <ac:spMkLst>
            <pc:docMk/>
            <pc:sldMk cId="3807978847" sldId="549"/>
            <ac:spMk id="3" creationId="{00000000-0000-0000-0000-000000000000}"/>
          </ac:spMkLst>
        </pc:spChg>
        <pc:spChg chg="mod">
          <ac:chgData name="rim abdelmalek" userId="85b042d27bcf124e" providerId="LiveId" clId="{D4F58BC1-38D2-4869-B824-366C25463DDB}" dt="2024-09-19T18:52:36.020" v="2381" actId="1036"/>
          <ac:spMkLst>
            <pc:docMk/>
            <pc:sldMk cId="3807978847" sldId="549"/>
            <ac:spMk id="4" creationId="{00000000-0000-0000-0000-000000000000}"/>
          </ac:spMkLst>
        </pc:spChg>
        <pc:picChg chg="mod">
          <ac:chgData name="rim abdelmalek" userId="85b042d27bcf124e" providerId="LiveId" clId="{D4F58BC1-38D2-4869-B824-366C25463DDB}" dt="2024-09-19T18:53:05.281" v="2400" actId="1038"/>
          <ac:picMkLst>
            <pc:docMk/>
            <pc:sldMk cId="3807978847" sldId="549"/>
            <ac:picMk id="10242" creationId="{00000000-0000-0000-0000-000000000000}"/>
          </ac:picMkLst>
        </pc:picChg>
      </pc:sldChg>
      <pc:sldChg chg="addSp modSp add mod modAnim">
        <pc:chgData name="rim abdelmalek" userId="85b042d27bcf124e" providerId="LiveId" clId="{D4F58BC1-38D2-4869-B824-366C25463DDB}" dt="2024-09-19T16:03:58.337" v="1517"/>
        <pc:sldMkLst>
          <pc:docMk/>
          <pc:sldMk cId="734996946" sldId="550"/>
        </pc:sldMkLst>
        <pc:spChg chg="add mod">
          <ac:chgData name="rim abdelmalek" userId="85b042d27bcf124e" providerId="LiveId" clId="{D4F58BC1-38D2-4869-B824-366C25463DDB}" dt="2024-09-19T16:01:51.197" v="1454" actId="948"/>
          <ac:spMkLst>
            <pc:docMk/>
            <pc:sldMk cId="734996946" sldId="550"/>
            <ac:spMk id="9" creationId="{FD4A82E5-1542-6A3F-873E-716F59F96C1C}"/>
          </ac:spMkLst>
        </pc:spChg>
        <pc:spChg chg="add mod">
          <ac:chgData name="rim abdelmalek" userId="85b042d27bcf124e" providerId="LiveId" clId="{D4F58BC1-38D2-4869-B824-366C25463DDB}" dt="2024-09-19T16:03:55.286" v="1516" actId="948"/>
          <ac:spMkLst>
            <pc:docMk/>
            <pc:sldMk cId="734996946" sldId="550"/>
            <ac:spMk id="13" creationId="{75AC41E7-5F68-09B9-7120-136CB298C8CD}"/>
          </ac:spMkLst>
        </pc:spChg>
        <pc:cxnChg chg="add mod">
          <ac:chgData name="rim abdelmalek" userId="85b042d27bcf124e" providerId="LiveId" clId="{D4F58BC1-38D2-4869-B824-366C25463DDB}" dt="2024-09-19T16:01:19.619" v="1426" actId="1037"/>
          <ac:cxnSpMkLst>
            <pc:docMk/>
            <pc:sldMk cId="734996946" sldId="550"/>
            <ac:cxnSpMk id="6" creationId="{22A5015E-C475-598E-94E7-18173BD60DC3}"/>
          </ac:cxnSpMkLst>
        </pc:cxnChg>
        <pc:cxnChg chg="add mod">
          <ac:chgData name="rim abdelmalek" userId="85b042d27bcf124e" providerId="LiveId" clId="{D4F58BC1-38D2-4869-B824-366C25463DDB}" dt="2024-09-19T16:02:30.045" v="1459" actId="1582"/>
          <ac:cxnSpMkLst>
            <pc:docMk/>
            <pc:sldMk cId="734996946" sldId="550"/>
            <ac:cxnSpMk id="11" creationId="{DA9923FC-528A-5A35-27DD-CEEC818D304E}"/>
          </ac:cxnSpMkLst>
        </pc:cxnChg>
      </pc:sldChg>
      <pc:sldChg chg="add">
        <pc:chgData name="rim abdelmalek" userId="85b042d27bcf124e" providerId="LiveId" clId="{D4F58BC1-38D2-4869-B824-366C25463DDB}" dt="2024-09-09T23:28:36.318" v="273"/>
        <pc:sldMkLst>
          <pc:docMk/>
          <pc:sldMk cId="3165972777" sldId="551"/>
        </pc:sldMkLst>
      </pc:sldChg>
      <pc:sldChg chg="add ord">
        <pc:chgData name="rim abdelmalek" userId="85b042d27bcf124e" providerId="LiveId" clId="{D4F58BC1-38D2-4869-B824-366C25463DDB}" dt="2024-09-09T23:35:50.355" v="278"/>
        <pc:sldMkLst>
          <pc:docMk/>
          <pc:sldMk cId="2621730884" sldId="552"/>
        </pc:sldMkLst>
      </pc:sldChg>
      <pc:sldChg chg="add ord">
        <pc:chgData name="rim abdelmalek" userId="85b042d27bcf124e" providerId="LiveId" clId="{D4F58BC1-38D2-4869-B824-366C25463DDB}" dt="2024-09-09T23:35:53.313" v="280"/>
        <pc:sldMkLst>
          <pc:docMk/>
          <pc:sldMk cId="2241281045" sldId="553"/>
        </pc:sldMkLst>
      </pc:sldChg>
      <pc:sldChg chg="add del ord">
        <pc:chgData name="rim abdelmalek" userId="85b042d27bcf124e" providerId="LiveId" clId="{D4F58BC1-38D2-4869-B824-366C25463DDB}" dt="2024-09-19T16:05:30.311" v="1548" actId="47"/>
        <pc:sldMkLst>
          <pc:docMk/>
          <pc:sldMk cId="1996280935" sldId="554"/>
        </pc:sldMkLst>
      </pc:sldChg>
      <pc:sldChg chg="modSp new mod">
        <pc:chgData name="rim abdelmalek" userId="85b042d27bcf124e" providerId="LiveId" clId="{D4F58BC1-38D2-4869-B824-366C25463DDB}" dt="2024-09-19T15:44:55.994" v="721" actId="1036"/>
        <pc:sldMkLst>
          <pc:docMk/>
          <pc:sldMk cId="2212678383" sldId="555"/>
        </pc:sldMkLst>
        <pc:spChg chg="mod">
          <ac:chgData name="rim abdelmalek" userId="85b042d27bcf124e" providerId="LiveId" clId="{D4F58BC1-38D2-4869-B824-366C25463DDB}" dt="2024-09-19T15:44:44.718" v="691" actId="1036"/>
          <ac:spMkLst>
            <pc:docMk/>
            <pc:sldMk cId="2212678383" sldId="555"/>
            <ac:spMk id="2" creationId="{92C59DE3-FA46-B948-CA21-C5DF733040E1}"/>
          </ac:spMkLst>
        </pc:spChg>
        <pc:spChg chg="mod">
          <ac:chgData name="rim abdelmalek" userId="85b042d27bcf124e" providerId="LiveId" clId="{D4F58BC1-38D2-4869-B824-366C25463DDB}" dt="2024-09-19T15:44:55.994" v="721" actId="1036"/>
          <ac:spMkLst>
            <pc:docMk/>
            <pc:sldMk cId="2212678383" sldId="555"/>
            <ac:spMk id="3" creationId="{B461E57E-0746-9926-D243-72C04507CCEA}"/>
          </ac:spMkLst>
        </pc:spChg>
      </pc:sldChg>
      <pc:sldChg chg="addSp delSp modSp new mod modClrScheme chgLayout">
        <pc:chgData name="rim abdelmalek" userId="85b042d27bcf124e" providerId="LiveId" clId="{D4F58BC1-38D2-4869-B824-366C25463DDB}" dt="2024-09-19T16:19:49.647" v="1816" actId="1036"/>
        <pc:sldMkLst>
          <pc:docMk/>
          <pc:sldMk cId="759340149" sldId="556"/>
        </pc:sldMkLst>
        <pc:spChg chg="del">
          <ac:chgData name="rim abdelmalek" userId="85b042d27bcf124e" providerId="LiveId" clId="{D4F58BC1-38D2-4869-B824-366C25463DDB}" dt="2024-09-19T15:21:18.758" v="406" actId="700"/>
          <ac:spMkLst>
            <pc:docMk/>
            <pc:sldMk cId="759340149" sldId="556"/>
            <ac:spMk id="2" creationId="{33714397-CA02-4A08-5FF4-CB9C1DCAA97F}"/>
          </ac:spMkLst>
        </pc:spChg>
        <pc:spChg chg="del">
          <ac:chgData name="rim abdelmalek" userId="85b042d27bcf124e" providerId="LiveId" clId="{D4F58BC1-38D2-4869-B824-366C25463DDB}" dt="2024-09-19T15:21:18.758" v="406" actId="700"/>
          <ac:spMkLst>
            <pc:docMk/>
            <pc:sldMk cId="759340149" sldId="556"/>
            <ac:spMk id="3" creationId="{618F6ADC-68E9-5BA5-EAF7-064D7635A711}"/>
          </ac:spMkLst>
        </pc:spChg>
        <pc:spChg chg="del">
          <ac:chgData name="rim abdelmalek" userId="85b042d27bcf124e" providerId="LiveId" clId="{D4F58BC1-38D2-4869-B824-366C25463DDB}" dt="2024-09-19T15:21:18.758" v="406" actId="700"/>
          <ac:spMkLst>
            <pc:docMk/>
            <pc:sldMk cId="759340149" sldId="556"/>
            <ac:spMk id="4" creationId="{00B2B30E-4B09-9228-4CEA-9567BF474CB1}"/>
          </ac:spMkLst>
        </pc:spChg>
        <pc:spChg chg="add del mod">
          <ac:chgData name="rim abdelmalek" userId="85b042d27bcf124e" providerId="LiveId" clId="{D4F58BC1-38D2-4869-B824-366C25463DDB}" dt="2024-09-19T15:21:35.988" v="410" actId="478"/>
          <ac:spMkLst>
            <pc:docMk/>
            <pc:sldMk cId="759340149" sldId="556"/>
            <ac:spMk id="6" creationId="{3E6C44EC-4437-7245-3DA9-DA74A922F6C4}"/>
          </ac:spMkLst>
        </pc:spChg>
        <pc:spChg chg="add mod ord">
          <ac:chgData name="rim abdelmalek" userId="85b042d27bcf124e" providerId="LiveId" clId="{D4F58BC1-38D2-4869-B824-366C25463DDB}" dt="2024-09-19T16:18:55.564" v="1787" actId="1582"/>
          <ac:spMkLst>
            <pc:docMk/>
            <pc:sldMk cId="759340149" sldId="556"/>
            <ac:spMk id="7" creationId="{F433AC32-594B-E1C0-0ADB-784089BDF0EE}"/>
          </ac:spMkLst>
        </pc:spChg>
        <pc:spChg chg="add mod ord">
          <ac:chgData name="rim abdelmalek" userId="85b042d27bcf124e" providerId="LiveId" clId="{D4F58BC1-38D2-4869-B824-366C25463DDB}" dt="2024-09-19T16:19:49.647" v="1816" actId="1036"/>
          <ac:spMkLst>
            <pc:docMk/>
            <pc:sldMk cId="759340149" sldId="556"/>
            <ac:spMk id="8" creationId="{4C648F9D-69E8-D298-2EF8-2FC0C1E1D6C6}"/>
          </ac:spMkLst>
        </pc:spChg>
      </pc:sldChg>
      <pc:sldChg chg="addSp delSp modSp new mod setBg modClrScheme chgLayout">
        <pc:chgData name="rim abdelmalek" userId="85b042d27bcf124e" providerId="LiveId" clId="{D4F58BC1-38D2-4869-B824-366C25463DDB}" dt="2024-09-19T16:12:32.682" v="1682" actId="26606"/>
        <pc:sldMkLst>
          <pc:docMk/>
          <pc:sldMk cId="2558635788" sldId="557"/>
        </pc:sldMkLst>
        <pc:spChg chg="del">
          <ac:chgData name="rim abdelmalek" userId="85b042d27bcf124e" providerId="LiveId" clId="{D4F58BC1-38D2-4869-B824-366C25463DDB}" dt="2024-09-19T16:07:40" v="1552" actId="700"/>
          <ac:spMkLst>
            <pc:docMk/>
            <pc:sldMk cId="2558635788" sldId="557"/>
            <ac:spMk id="2" creationId="{EF54FB07-3F54-1B44-2556-888AF9B9AAC9}"/>
          </ac:spMkLst>
        </pc:spChg>
        <pc:spChg chg="del">
          <ac:chgData name="rim abdelmalek" userId="85b042d27bcf124e" providerId="LiveId" clId="{D4F58BC1-38D2-4869-B824-366C25463DDB}" dt="2024-09-19T16:07:40" v="1552" actId="700"/>
          <ac:spMkLst>
            <pc:docMk/>
            <pc:sldMk cId="2558635788" sldId="557"/>
            <ac:spMk id="3" creationId="{580AE978-8EE4-6313-CC67-C724F9FC8332}"/>
          </ac:spMkLst>
        </pc:spChg>
        <pc:spChg chg="add del mod ord">
          <ac:chgData name="rim abdelmalek" userId="85b042d27bcf124e" providerId="LiveId" clId="{D4F58BC1-38D2-4869-B824-366C25463DDB}" dt="2024-09-19T16:07:46.826" v="1553" actId="700"/>
          <ac:spMkLst>
            <pc:docMk/>
            <pc:sldMk cId="2558635788" sldId="557"/>
            <ac:spMk id="4" creationId="{DCD19BA8-E32C-F232-A571-37CAB64D62CE}"/>
          </ac:spMkLst>
        </pc:spChg>
        <pc:spChg chg="add del mod ord">
          <ac:chgData name="rim abdelmalek" userId="85b042d27bcf124e" providerId="LiveId" clId="{D4F58BC1-38D2-4869-B824-366C25463DDB}" dt="2024-09-19T16:07:46.826" v="1553" actId="700"/>
          <ac:spMkLst>
            <pc:docMk/>
            <pc:sldMk cId="2558635788" sldId="557"/>
            <ac:spMk id="5" creationId="{48456BA3-8355-023D-C3E5-A488A01FC530}"/>
          </ac:spMkLst>
        </pc:spChg>
        <pc:spChg chg="add mod ord">
          <ac:chgData name="rim abdelmalek" userId="85b042d27bcf124e" providerId="LiveId" clId="{D4F58BC1-38D2-4869-B824-366C25463DDB}" dt="2024-09-19T16:12:32.682" v="1682" actId="26606"/>
          <ac:spMkLst>
            <pc:docMk/>
            <pc:sldMk cId="2558635788" sldId="557"/>
            <ac:spMk id="6" creationId="{1E62D56B-2080-8111-EF0E-FBEBF70CBE87}"/>
          </ac:spMkLst>
        </pc:spChg>
        <pc:spChg chg="add mod ord">
          <ac:chgData name="rim abdelmalek" userId="85b042d27bcf124e" providerId="LiveId" clId="{D4F58BC1-38D2-4869-B824-366C25463DDB}" dt="2024-09-19T16:12:32.682" v="1682" actId="26606"/>
          <ac:spMkLst>
            <pc:docMk/>
            <pc:sldMk cId="2558635788" sldId="557"/>
            <ac:spMk id="7" creationId="{F6F7F07E-43C9-F810-74D0-9CD75CF8BBBE}"/>
          </ac:spMkLst>
        </pc:spChg>
        <pc:spChg chg="add">
          <ac:chgData name="rim abdelmalek" userId="85b042d27bcf124e" providerId="LiveId" clId="{D4F58BC1-38D2-4869-B824-366C25463DDB}" dt="2024-09-19T16:12:32.682" v="1682" actId="26606"/>
          <ac:spMkLst>
            <pc:docMk/>
            <pc:sldMk cId="2558635788" sldId="557"/>
            <ac:spMk id="12" creationId="{6F5A5072-7B47-4D32-B52A-4EBBF590B8A5}"/>
          </ac:spMkLst>
        </pc:spChg>
        <pc:spChg chg="add">
          <ac:chgData name="rim abdelmalek" userId="85b042d27bcf124e" providerId="LiveId" clId="{D4F58BC1-38D2-4869-B824-366C25463DDB}" dt="2024-09-19T16:12:32.682" v="1682" actId="26606"/>
          <ac:spMkLst>
            <pc:docMk/>
            <pc:sldMk cId="2558635788" sldId="557"/>
            <ac:spMk id="14" creationId="{9715DAF0-AE1B-46C9-8A6B-DB2AA05AB91D}"/>
          </ac:spMkLst>
        </pc:spChg>
        <pc:spChg chg="add">
          <ac:chgData name="rim abdelmalek" userId="85b042d27bcf124e" providerId="LiveId" clId="{D4F58BC1-38D2-4869-B824-366C25463DDB}" dt="2024-09-19T16:12:32.682" v="1682" actId="26606"/>
          <ac:spMkLst>
            <pc:docMk/>
            <pc:sldMk cId="2558635788" sldId="557"/>
            <ac:spMk id="16" creationId="{6016219D-510E-4184-9090-6D5578A87BD1}"/>
          </ac:spMkLst>
        </pc:spChg>
        <pc:spChg chg="add">
          <ac:chgData name="rim abdelmalek" userId="85b042d27bcf124e" providerId="LiveId" clId="{D4F58BC1-38D2-4869-B824-366C25463DDB}" dt="2024-09-19T16:12:32.682" v="1682" actId="26606"/>
          <ac:spMkLst>
            <pc:docMk/>
            <pc:sldMk cId="2558635788" sldId="557"/>
            <ac:spMk id="18" creationId="{AFF4A713-7B75-4B21-90D7-5AB19547C728}"/>
          </ac:spMkLst>
        </pc:spChg>
        <pc:spChg chg="add">
          <ac:chgData name="rim abdelmalek" userId="85b042d27bcf124e" providerId="LiveId" clId="{D4F58BC1-38D2-4869-B824-366C25463DDB}" dt="2024-09-19T16:12:32.682" v="1682" actId="26606"/>
          <ac:spMkLst>
            <pc:docMk/>
            <pc:sldMk cId="2558635788" sldId="557"/>
            <ac:spMk id="20" creationId="{DC631C0B-6DA6-4E57-8231-CE32B3434A7E}"/>
          </ac:spMkLst>
        </pc:spChg>
        <pc:spChg chg="add">
          <ac:chgData name="rim abdelmalek" userId="85b042d27bcf124e" providerId="LiveId" clId="{D4F58BC1-38D2-4869-B824-366C25463DDB}" dt="2024-09-19T16:12:32.682" v="1682" actId="26606"/>
          <ac:spMkLst>
            <pc:docMk/>
            <pc:sldMk cId="2558635788" sldId="557"/>
            <ac:spMk id="22" creationId="{C29501E6-A978-4A61-9689-9085AF97A53A}"/>
          </ac:spMkLst>
        </pc:spChg>
      </pc:sldChg>
      <pc:sldChg chg="addSp modSp new mod setBg modClrScheme chgLayout">
        <pc:chgData name="rim abdelmalek" userId="85b042d27bcf124e" providerId="LiveId" clId="{D4F58BC1-38D2-4869-B824-366C25463DDB}" dt="2024-09-19T16:12:15.289" v="1681" actId="26606"/>
        <pc:sldMkLst>
          <pc:docMk/>
          <pc:sldMk cId="688580091" sldId="558"/>
        </pc:sldMkLst>
        <pc:spChg chg="add mod">
          <ac:chgData name="rim abdelmalek" userId="85b042d27bcf124e" providerId="LiveId" clId="{D4F58BC1-38D2-4869-B824-366C25463DDB}" dt="2024-09-19T16:12:15.289" v="1681" actId="26606"/>
          <ac:spMkLst>
            <pc:docMk/>
            <pc:sldMk cId="688580091" sldId="558"/>
            <ac:spMk id="2" creationId="{6ADDB079-4C3D-6624-960B-1F6838A8EB58}"/>
          </ac:spMkLst>
        </pc:spChg>
        <pc:spChg chg="add mod">
          <ac:chgData name="rim abdelmalek" userId="85b042d27bcf124e" providerId="LiveId" clId="{D4F58BC1-38D2-4869-B824-366C25463DDB}" dt="2024-09-19T16:12:15.289" v="1681" actId="26606"/>
          <ac:spMkLst>
            <pc:docMk/>
            <pc:sldMk cId="688580091" sldId="558"/>
            <ac:spMk id="3" creationId="{AA337054-689A-C08B-F479-C166AD086751}"/>
          </ac:spMkLst>
        </pc:spChg>
        <pc:spChg chg="add">
          <ac:chgData name="rim abdelmalek" userId="85b042d27bcf124e" providerId="LiveId" clId="{D4F58BC1-38D2-4869-B824-366C25463DDB}" dt="2024-09-19T16:12:15.289" v="1681" actId="26606"/>
          <ac:spMkLst>
            <pc:docMk/>
            <pc:sldMk cId="688580091" sldId="558"/>
            <ac:spMk id="8" creationId="{6F5A5072-7B47-4D32-B52A-4EBBF590B8A5}"/>
          </ac:spMkLst>
        </pc:spChg>
        <pc:spChg chg="add">
          <ac:chgData name="rim abdelmalek" userId="85b042d27bcf124e" providerId="LiveId" clId="{D4F58BC1-38D2-4869-B824-366C25463DDB}" dt="2024-09-19T16:12:15.289" v="1681" actId="26606"/>
          <ac:spMkLst>
            <pc:docMk/>
            <pc:sldMk cId="688580091" sldId="558"/>
            <ac:spMk id="10" creationId="{9715DAF0-AE1B-46C9-8A6B-DB2AA05AB91D}"/>
          </ac:spMkLst>
        </pc:spChg>
        <pc:spChg chg="add">
          <ac:chgData name="rim abdelmalek" userId="85b042d27bcf124e" providerId="LiveId" clId="{D4F58BC1-38D2-4869-B824-366C25463DDB}" dt="2024-09-19T16:12:15.289" v="1681" actId="26606"/>
          <ac:spMkLst>
            <pc:docMk/>
            <pc:sldMk cId="688580091" sldId="558"/>
            <ac:spMk id="12" creationId="{6016219D-510E-4184-9090-6D5578A87BD1}"/>
          </ac:spMkLst>
        </pc:spChg>
        <pc:spChg chg="add">
          <ac:chgData name="rim abdelmalek" userId="85b042d27bcf124e" providerId="LiveId" clId="{D4F58BC1-38D2-4869-B824-366C25463DDB}" dt="2024-09-19T16:12:15.289" v="1681" actId="26606"/>
          <ac:spMkLst>
            <pc:docMk/>
            <pc:sldMk cId="688580091" sldId="558"/>
            <ac:spMk id="14" creationId="{AFF4A713-7B75-4B21-90D7-5AB19547C728}"/>
          </ac:spMkLst>
        </pc:spChg>
        <pc:spChg chg="add">
          <ac:chgData name="rim abdelmalek" userId="85b042d27bcf124e" providerId="LiveId" clId="{D4F58BC1-38D2-4869-B824-366C25463DDB}" dt="2024-09-19T16:12:15.289" v="1681" actId="26606"/>
          <ac:spMkLst>
            <pc:docMk/>
            <pc:sldMk cId="688580091" sldId="558"/>
            <ac:spMk id="16" creationId="{DC631C0B-6DA6-4E57-8231-CE32B3434A7E}"/>
          </ac:spMkLst>
        </pc:spChg>
        <pc:spChg chg="add">
          <ac:chgData name="rim abdelmalek" userId="85b042d27bcf124e" providerId="LiveId" clId="{D4F58BC1-38D2-4869-B824-366C25463DDB}" dt="2024-09-19T16:12:15.289" v="1681" actId="26606"/>
          <ac:spMkLst>
            <pc:docMk/>
            <pc:sldMk cId="688580091" sldId="558"/>
            <ac:spMk id="18" creationId="{C29501E6-A978-4A61-9689-9085AF97A53A}"/>
          </ac:spMkLst>
        </pc:spChg>
      </pc:sldChg>
      <pc:sldChg chg="addSp modSp new mod setBg modClrScheme chgLayout">
        <pc:chgData name="rim abdelmalek" userId="85b042d27bcf124e" providerId="LiveId" clId="{D4F58BC1-38D2-4869-B824-366C25463DDB}" dt="2024-09-19T16:11:45.966" v="1680" actId="26606"/>
        <pc:sldMkLst>
          <pc:docMk/>
          <pc:sldMk cId="1672704974" sldId="559"/>
        </pc:sldMkLst>
        <pc:spChg chg="add mod">
          <ac:chgData name="rim abdelmalek" userId="85b042d27bcf124e" providerId="LiveId" clId="{D4F58BC1-38D2-4869-B824-366C25463DDB}" dt="2024-09-19T16:11:45.966" v="1680" actId="26606"/>
          <ac:spMkLst>
            <pc:docMk/>
            <pc:sldMk cId="1672704974" sldId="559"/>
            <ac:spMk id="2" creationId="{CBB685A3-3122-193B-194D-DC799CEE4E3B}"/>
          </ac:spMkLst>
        </pc:spChg>
        <pc:spChg chg="add mod">
          <ac:chgData name="rim abdelmalek" userId="85b042d27bcf124e" providerId="LiveId" clId="{D4F58BC1-38D2-4869-B824-366C25463DDB}" dt="2024-09-19T16:11:45.966" v="1680" actId="26606"/>
          <ac:spMkLst>
            <pc:docMk/>
            <pc:sldMk cId="1672704974" sldId="559"/>
            <ac:spMk id="3" creationId="{2AC2E7F2-4233-6CE9-9855-9CD91BC62B22}"/>
          </ac:spMkLst>
        </pc:spChg>
        <pc:spChg chg="add">
          <ac:chgData name="rim abdelmalek" userId="85b042d27bcf124e" providerId="LiveId" clId="{D4F58BC1-38D2-4869-B824-366C25463DDB}" dt="2024-09-19T16:11:45.966" v="1680" actId="26606"/>
          <ac:spMkLst>
            <pc:docMk/>
            <pc:sldMk cId="1672704974" sldId="559"/>
            <ac:spMk id="8" creationId="{6F5A5072-7B47-4D32-B52A-4EBBF590B8A5}"/>
          </ac:spMkLst>
        </pc:spChg>
        <pc:spChg chg="add">
          <ac:chgData name="rim abdelmalek" userId="85b042d27bcf124e" providerId="LiveId" clId="{D4F58BC1-38D2-4869-B824-366C25463DDB}" dt="2024-09-19T16:11:45.966" v="1680" actId="26606"/>
          <ac:spMkLst>
            <pc:docMk/>
            <pc:sldMk cId="1672704974" sldId="559"/>
            <ac:spMk id="10" creationId="{9715DAF0-AE1B-46C9-8A6B-DB2AA05AB91D}"/>
          </ac:spMkLst>
        </pc:spChg>
        <pc:spChg chg="add">
          <ac:chgData name="rim abdelmalek" userId="85b042d27bcf124e" providerId="LiveId" clId="{D4F58BC1-38D2-4869-B824-366C25463DDB}" dt="2024-09-19T16:11:45.966" v="1680" actId="26606"/>
          <ac:spMkLst>
            <pc:docMk/>
            <pc:sldMk cId="1672704974" sldId="559"/>
            <ac:spMk id="12" creationId="{6016219D-510E-4184-9090-6D5578A87BD1}"/>
          </ac:spMkLst>
        </pc:spChg>
        <pc:spChg chg="add">
          <ac:chgData name="rim abdelmalek" userId="85b042d27bcf124e" providerId="LiveId" clId="{D4F58BC1-38D2-4869-B824-366C25463DDB}" dt="2024-09-19T16:11:45.966" v="1680" actId="26606"/>
          <ac:spMkLst>
            <pc:docMk/>
            <pc:sldMk cId="1672704974" sldId="559"/>
            <ac:spMk id="14" creationId="{AFF4A713-7B75-4B21-90D7-5AB19547C728}"/>
          </ac:spMkLst>
        </pc:spChg>
        <pc:spChg chg="add">
          <ac:chgData name="rim abdelmalek" userId="85b042d27bcf124e" providerId="LiveId" clId="{D4F58BC1-38D2-4869-B824-366C25463DDB}" dt="2024-09-19T16:11:45.966" v="1680" actId="26606"/>
          <ac:spMkLst>
            <pc:docMk/>
            <pc:sldMk cId="1672704974" sldId="559"/>
            <ac:spMk id="16" creationId="{DC631C0B-6DA6-4E57-8231-CE32B3434A7E}"/>
          </ac:spMkLst>
        </pc:spChg>
        <pc:spChg chg="add">
          <ac:chgData name="rim abdelmalek" userId="85b042d27bcf124e" providerId="LiveId" clId="{D4F58BC1-38D2-4869-B824-366C25463DDB}" dt="2024-09-19T16:11:45.966" v="1680" actId="26606"/>
          <ac:spMkLst>
            <pc:docMk/>
            <pc:sldMk cId="1672704974" sldId="559"/>
            <ac:spMk id="18" creationId="{C29501E6-A978-4A61-9689-9085AF97A53A}"/>
          </ac:spMkLst>
        </pc:spChg>
      </pc:sldChg>
      <pc:sldChg chg="addSp delSp modSp new mod setBg">
        <pc:chgData name="rim abdelmalek" userId="85b042d27bcf124e" providerId="LiveId" clId="{D4F58BC1-38D2-4869-B824-366C25463DDB}" dt="2024-09-19T16:14:32.343" v="1718" actId="20577"/>
        <pc:sldMkLst>
          <pc:docMk/>
          <pc:sldMk cId="1136190320" sldId="560"/>
        </pc:sldMkLst>
        <pc:spChg chg="mod">
          <ac:chgData name="rim abdelmalek" userId="85b042d27bcf124e" providerId="LiveId" clId="{D4F58BC1-38D2-4869-B824-366C25463DDB}" dt="2024-09-19T16:14:32.343" v="1718" actId="20577"/>
          <ac:spMkLst>
            <pc:docMk/>
            <pc:sldMk cId="1136190320" sldId="560"/>
            <ac:spMk id="2" creationId="{A2DB2241-4058-85A5-CDCC-FCCEA3811D92}"/>
          </ac:spMkLst>
        </pc:spChg>
        <pc:spChg chg="del">
          <ac:chgData name="rim abdelmalek" userId="85b042d27bcf124e" providerId="LiveId" clId="{D4F58BC1-38D2-4869-B824-366C25463DDB}" dt="2024-09-19T16:14:06.361" v="1685" actId="26606"/>
          <ac:spMkLst>
            <pc:docMk/>
            <pc:sldMk cId="1136190320" sldId="560"/>
            <ac:spMk id="3" creationId="{CEA95639-C531-7629-49EF-5FD51D108DD7}"/>
          </ac:spMkLst>
        </pc:spChg>
        <pc:spChg chg="add">
          <ac:chgData name="rim abdelmalek" userId="85b042d27bcf124e" providerId="LiveId" clId="{D4F58BC1-38D2-4869-B824-366C25463DDB}" dt="2024-09-19T16:14:06.361" v="1685" actId="26606"/>
          <ac:spMkLst>
            <pc:docMk/>
            <pc:sldMk cId="1136190320" sldId="560"/>
            <ac:spMk id="8" creationId="{6F5A5072-7B47-4D32-B52A-4EBBF590B8A5}"/>
          </ac:spMkLst>
        </pc:spChg>
        <pc:spChg chg="add">
          <ac:chgData name="rim abdelmalek" userId="85b042d27bcf124e" providerId="LiveId" clId="{D4F58BC1-38D2-4869-B824-366C25463DDB}" dt="2024-09-19T16:14:06.361" v="1685" actId="26606"/>
          <ac:spMkLst>
            <pc:docMk/>
            <pc:sldMk cId="1136190320" sldId="560"/>
            <ac:spMk id="10" creationId="{9715DAF0-AE1B-46C9-8A6B-DB2AA05AB91D}"/>
          </ac:spMkLst>
        </pc:spChg>
        <pc:spChg chg="add">
          <ac:chgData name="rim abdelmalek" userId="85b042d27bcf124e" providerId="LiveId" clId="{D4F58BC1-38D2-4869-B824-366C25463DDB}" dt="2024-09-19T16:14:06.361" v="1685" actId="26606"/>
          <ac:spMkLst>
            <pc:docMk/>
            <pc:sldMk cId="1136190320" sldId="560"/>
            <ac:spMk id="12" creationId="{6016219D-510E-4184-9090-6D5578A87BD1}"/>
          </ac:spMkLst>
        </pc:spChg>
        <pc:spChg chg="add">
          <ac:chgData name="rim abdelmalek" userId="85b042d27bcf124e" providerId="LiveId" clId="{D4F58BC1-38D2-4869-B824-366C25463DDB}" dt="2024-09-19T16:14:06.361" v="1685" actId="26606"/>
          <ac:spMkLst>
            <pc:docMk/>
            <pc:sldMk cId="1136190320" sldId="560"/>
            <ac:spMk id="14" creationId="{AFF4A713-7B75-4B21-90D7-5AB19547C728}"/>
          </ac:spMkLst>
        </pc:spChg>
        <pc:spChg chg="add">
          <ac:chgData name="rim abdelmalek" userId="85b042d27bcf124e" providerId="LiveId" clId="{D4F58BC1-38D2-4869-B824-366C25463DDB}" dt="2024-09-19T16:14:06.361" v="1685" actId="26606"/>
          <ac:spMkLst>
            <pc:docMk/>
            <pc:sldMk cId="1136190320" sldId="560"/>
            <ac:spMk id="16" creationId="{DC631C0B-6DA6-4E57-8231-CE32B3434A7E}"/>
          </ac:spMkLst>
        </pc:spChg>
        <pc:spChg chg="add">
          <ac:chgData name="rim abdelmalek" userId="85b042d27bcf124e" providerId="LiveId" clId="{D4F58BC1-38D2-4869-B824-366C25463DDB}" dt="2024-09-19T16:14:06.361" v="1685" actId="26606"/>
          <ac:spMkLst>
            <pc:docMk/>
            <pc:sldMk cId="1136190320" sldId="560"/>
            <ac:spMk id="18" creationId="{C29501E6-A978-4A61-9689-9085AF97A53A}"/>
          </ac:spMkLst>
        </pc:spChg>
      </pc:sldChg>
      <pc:sldChg chg="addSp delSp modSp new mod setBg modClrScheme chgLayout">
        <pc:chgData name="rim abdelmalek" userId="85b042d27bcf124e" providerId="LiveId" clId="{D4F58BC1-38D2-4869-B824-366C25463DDB}" dt="2024-09-19T16:17:14.296" v="1785" actId="20577"/>
        <pc:sldMkLst>
          <pc:docMk/>
          <pc:sldMk cId="55168567" sldId="561"/>
        </pc:sldMkLst>
        <pc:spChg chg="del mod ord">
          <ac:chgData name="rim abdelmalek" userId="85b042d27bcf124e" providerId="LiveId" clId="{D4F58BC1-38D2-4869-B824-366C25463DDB}" dt="2024-09-19T16:16:08.683" v="1722" actId="700"/>
          <ac:spMkLst>
            <pc:docMk/>
            <pc:sldMk cId="55168567" sldId="561"/>
            <ac:spMk id="2" creationId="{0DF82BC0-4EC3-CA36-BF9F-F2A0BFF017F8}"/>
          </ac:spMkLst>
        </pc:spChg>
        <pc:spChg chg="del mod ord">
          <ac:chgData name="rim abdelmalek" userId="85b042d27bcf124e" providerId="LiveId" clId="{D4F58BC1-38D2-4869-B824-366C25463DDB}" dt="2024-09-19T16:16:08.683" v="1722" actId="700"/>
          <ac:spMkLst>
            <pc:docMk/>
            <pc:sldMk cId="55168567" sldId="561"/>
            <ac:spMk id="3" creationId="{28F48FCF-E091-05A9-FC9A-84E2220A3007}"/>
          </ac:spMkLst>
        </pc:spChg>
        <pc:spChg chg="add mod ord">
          <ac:chgData name="rim abdelmalek" userId="85b042d27bcf124e" providerId="LiveId" clId="{D4F58BC1-38D2-4869-B824-366C25463DDB}" dt="2024-09-19T16:17:14.296" v="1785" actId="20577"/>
          <ac:spMkLst>
            <pc:docMk/>
            <pc:sldMk cId="55168567" sldId="561"/>
            <ac:spMk id="4" creationId="{D2CA4118-90E7-5D03-C547-A6785C4C7187}"/>
          </ac:spMkLst>
        </pc:spChg>
        <pc:spChg chg="add mod ord">
          <ac:chgData name="rim abdelmalek" userId="85b042d27bcf124e" providerId="LiveId" clId="{D4F58BC1-38D2-4869-B824-366C25463DDB}" dt="2024-09-19T16:16:12.229" v="1723" actId="26606"/>
          <ac:spMkLst>
            <pc:docMk/>
            <pc:sldMk cId="55168567" sldId="561"/>
            <ac:spMk id="5" creationId="{B5A53692-B2BC-8300-A07B-FEBD6F5511C5}"/>
          </ac:spMkLst>
        </pc:spChg>
        <pc:spChg chg="add">
          <ac:chgData name="rim abdelmalek" userId="85b042d27bcf124e" providerId="LiveId" clId="{D4F58BC1-38D2-4869-B824-366C25463DDB}" dt="2024-09-19T16:16:12.229" v="1723" actId="26606"/>
          <ac:spMkLst>
            <pc:docMk/>
            <pc:sldMk cId="55168567" sldId="561"/>
            <ac:spMk id="10" creationId="{6F5A5072-7B47-4D32-B52A-4EBBF590B8A5}"/>
          </ac:spMkLst>
        </pc:spChg>
        <pc:spChg chg="add">
          <ac:chgData name="rim abdelmalek" userId="85b042d27bcf124e" providerId="LiveId" clId="{D4F58BC1-38D2-4869-B824-366C25463DDB}" dt="2024-09-19T16:16:12.229" v="1723" actId="26606"/>
          <ac:spMkLst>
            <pc:docMk/>
            <pc:sldMk cId="55168567" sldId="561"/>
            <ac:spMk id="12" creationId="{9715DAF0-AE1B-46C9-8A6B-DB2AA05AB91D}"/>
          </ac:spMkLst>
        </pc:spChg>
        <pc:spChg chg="add">
          <ac:chgData name="rim abdelmalek" userId="85b042d27bcf124e" providerId="LiveId" clId="{D4F58BC1-38D2-4869-B824-366C25463DDB}" dt="2024-09-19T16:16:12.229" v="1723" actId="26606"/>
          <ac:spMkLst>
            <pc:docMk/>
            <pc:sldMk cId="55168567" sldId="561"/>
            <ac:spMk id="14" creationId="{6016219D-510E-4184-9090-6D5578A87BD1}"/>
          </ac:spMkLst>
        </pc:spChg>
        <pc:spChg chg="add">
          <ac:chgData name="rim abdelmalek" userId="85b042d27bcf124e" providerId="LiveId" clId="{D4F58BC1-38D2-4869-B824-366C25463DDB}" dt="2024-09-19T16:16:12.229" v="1723" actId="26606"/>
          <ac:spMkLst>
            <pc:docMk/>
            <pc:sldMk cId="55168567" sldId="561"/>
            <ac:spMk id="16" creationId="{AFF4A713-7B75-4B21-90D7-5AB19547C728}"/>
          </ac:spMkLst>
        </pc:spChg>
        <pc:spChg chg="add">
          <ac:chgData name="rim abdelmalek" userId="85b042d27bcf124e" providerId="LiveId" clId="{D4F58BC1-38D2-4869-B824-366C25463DDB}" dt="2024-09-19T16:16:12.229" v="1723" actId="26606"/>
          <ac:spMkLst>
            <pc:docMk/>
            <pc:sldMk cId="55168567" sldId="561"/>
            <ac:spMk id="18" creationId="{DC631C0B-6DA6-4E57-8231-CE32B3434A7E}"/>
          </ac:spMkLst>
        </pc:spChg>
        <pc:spChg chg="add">
          <ac:chgData name="rim abdelmalek" userId="85b042d27bcf124e" providerId="LiveId" clId="{D4F58BC1-38D2-4869-B824-366C25463DDB}" dt="2024-09-19T16:16:12.229" v="1723" actId="26606"/>
          <ac:spMkLst>
            <pc:docMk/>
            <pc:sldMk cId="55168567" sldId="561"/>
            <ac:spMk id="20" creationId="{C29501E6-A978-4A61-9689-9085AF97A53A}"/>
          </ac:spMkLst>
        </pc:spChg>
      </pc:sldChg>
      <pc:sldChg chg="addSp delSp modSp new mod setBg modClrScheme chgLayout">
        <pc:chgData name="rim abdelmalek" userId="85b042d27bcf124e" providerId="LiveId" clId="{D4F58BC1-38D2-4869-B824-366C25463DDB}" dt="2024-09-19T16:26:53.290" v="1942" actId="26606"/>
        <pc:sldMkLst>
          <pc:docMk/>
          <pc:sldMk cId="108494523" sldId="562"/>
        </pc:sldMkLst>
        <pc:spChg chg="del mod ord">
          <ac:chgData name="rim abdelmalek" userId="85b042d27bcf124e" providerId="LiveId" clId="{D4F58BC1-38D2-4869-B824-366C25463DDB}" dt="2024-09-19T16:26:39.106" v="1917" actId="700"/>
          <ac:spMkLst>
            <pc:docMk/>
            <pc:sldMk cId="108494523" sldId="562"/>
            <ac:spMk id="2" creationId="{307360B4-BCCF-2424-8527-6960CDDADD03}"/>
          </ac:spMkLst>
        </pc:spChg>
        <pc:spChg chg="del mod ord">
          <ac:chgData name="rim abdelmalek" userId="85b042d27bcf124e" providerId="LiveId" clId="{D4F58BC1-38D2-4869-B824-366C25463DDB}" dt="2024-09-19T16:26:39.106" v="1917" actId="700"/>
          <ac:spMkLst>
            <pc:docMk/>
            <pc:sldMk cId="108494523" sldId="562"/>
            <ac:spMk id="3" creationId="{E35AFE4B-EEDE-CE28-0B9B-D931F0D4515B}"/>
          </ac:spMkLst>
        </pc:spChg>
        <pc:spChg chg="del">
          <ac:chgData name="rim abdelmalek" userId="85b042d27bcf124e" providerId="LiveId" clId="{D4F58BC1-38D2-4869-B824-366C25463DDB}" dt="2024-09-19T16:26:39.106" v="1917" actId="700"/>
          <ac:spMkLst>
            <pc:docMk/>
            <pc:sldMk cId="108494523" sldId="562"/>
            <ac:spMk id="4" creationId="{332488DF-AAA1-49D6-8256-87E64E75A19F}"/>
          </ac:spMkLst>
        </pc:spChg>
        <pc:spChg chg="add mod ord">
          <ac:chgData name="rim abdelmalek" userId="85b042d27bcf124e" providerId="LiveId" clId="{D4F58BC1-38D2-4869-B824-366C25463DDB}" dt="2024-09-19T16:26:53.290" v="1942" actId="26606"/>
          <ac:spMkLst>
            <pc:docMk/>
            <pc:sldMk cId="108494523" sldId="562"/>
            <ac:spMk id="5" creationId="{1C713A74-5656-2E98-8C5B-5C3267120250}"/>
          </ac:spMkLst>
        </pc:spChg>
        <pc:spChg chg="add mod ord">
          <ac:chgData name="rim abdelmalek" userId="85b042d27bcf124e" providerId="LiveId" clId="{D4F58BC1-38D2-4869-B824-366C25463DDB}" dt="2024-09-19T16:26:53.290" v="1942" actId="26606"/>
          <ac:spMkLst>
            <pc:docMk/>
            <pc:sldMk cId="108494523" sldId="562"/>
            <ac:spMk id="6" creationId="{C23D48A9-51CC-F50B-5077-47BF156A3A7A}"/>
          </ac:spMkLst>
        </pc:spChg>
        <pc:spChg chg="add">
          <ac:chgData name="rim abdelmalek" userId="85b042d27bcf124e" providerId="LiveId" clId="{D4F58BC1-38D2-4869-B824-366C25463DDB}" dt="2024-09-19T16:26:53.290" v="1942" actId="26606"/>
          <ac:spMkLst>
            <pc:docMk/>
            <pc:sldMk cId="108494523" sldId="562"/>
            <ac:spMk id="11" creationId="{6F5A5072-7B47-4D32-B52A-4EBBF590B8A5}"/>
          </ac:spMkLst>
        </pc:spChg>
        <pc:spChg chg="add">
          <ac:chgData name="rim abdelmalek" userId="85b042d27bcf124e" providerId="LiveId" clId="{D4F58BC1-38D2-4869-B824-366C25463DDB}" dt="2024-09-19T16:26:53.290" v="1942" actId="26606"/>
          <ac:spMkLst>
            <pc:docMk/>
            <pc:sldMk cId="108494523" sldId="562"/>
            <ac:spMk id="13" creationId="{9715DAF0-AE1B-46C9-8A6B-DB2AA05AB91D}"/>
          </ac:spMkLst>
        </pc:spChg>
        <pc:spChg chg="add">
          <ac:chgData name="rim abdelmalek" userId="85b042d27bcf124e" providerId="LiveId" clId="{D4F58BC1-38D2-4869-B824-366C25463DDB}" dt="2024-09-19T16:26:53.290" v="1942" actId="26606"/>
          <ac:spMkLst>
            <pc:docMk/>
            <pc:sldMk cId="108494523" sldId="562"/>
            <ac:spMk id="15" creationId="{6016219D-510E-4184-9090-6D5578A87BD1}"/>
          </ac:spMkLst>
        </pc:spChg>
        <pc:spChg chg="add">
          <ac:chgData name="rim abdelmalek" userId="85b042d27bcf124e" providerId="LiveId" clId="{D4F58BC1-38D2-4869-B824-366C25463DDB}" dt="2024-09-19T16:26:53.290" v="1942" actId="26606"/>
          <ac:spMkLst>
            <pc:docMk/>
            <pc:sldMk cId="108494523" sldId="562"/>
            <ac:spMk id="17" creationId="{AFF4A713-7B75-4B21-90D7-5AB19547C728}"/>
          </ac:spMkLst>
        </pc:spChg>
        <pc:spChg chg="add">
          <ac:chgData name="rim abdelmalek" userId="85b042d27bcf124e" providerId="LiveId" clId="{D4F58BC1-38D2-4869-B824-366C25463DDB}" dt="2024-09-19T16:26:53.290" v="1942" actId="26606"/>
          <ac:spMkLst>
            <pc:docMk/>
            <pc:sldMk cId="108494523" sldId="562"/>
            <ac:spMk id="19" creationId="{DC631C0B-6DA6-4E57-8231-CE32B3434A7E}"/>
          </ac:spMkLst>
        </pc:spChg>
        <pc:spChg chg="add">
          <ac:chgData name="rim abdelmalek" userId="85b042d27bcf124e" providerId="LiveId" clId="{D4F58BC1-38D2-4869-B824-366C25463DDB}" dt="2024-09-19T16:26:53.290" v="1942" actId="26606"/>
          <ac:spMkLst>
            <pc:docMk/>
            <pc:sldMk cId="108494523" sldId="562"/>
            <ac:spMk id="21" creationId="{C29501E6-A978-4A61-9689-9085AF97A53A}"/>
          </ac:spMkLst>
        </pc:spChg>
      </pc:sldChg>
      <pc:sldChg chg="addSp modSp add mod modAnim">
        <pc:chgData name="rim abdelmalek" userId="85b042d27bcf124e" providerId="LiveId" clId="{D4F58BC1-38D2-4869-B824-366C25463DDB}" dt="2024-09-19T16:29:09.662" v="2009" actId="1582"/>
        <pc:sldMkLst>
          <pc:docMk/>
          <pc:sldMk cId="3563145468" sldId="563"/>
        </pc:sldMkLst>
        <pc:spChg chg="add mod">
          <ac:chgData name="rim abdelmalek" userId="85b042d27bcf124e" providerId="LiveId" clId="{D4F58BC1-38D2-4869-B824-366C25463DDB}" dt="2024-09-19T16:29:09.662" v="2009" actId="1582"/>
          <ac:spMkLst>
            <pc:docMk/>
            <pc:sldMk cId="3563145468" sldId="563"/>
            <ac:spMk id="4" creationId="{C887F822-E211-57D3-06A9-9948A22EF4D5}"/>
          </ac:spMkLst>
        </pc:spChg>
        <pc:spChg chg="add mod">
          <ac:chgData name="rim abdelmalek" userId="85b042d27bcf124e" providerId="LiveId" clId="{D4F58BC1-38D2-4869-B824-366C25463DDB}" dt="2024-09-19T16:29:09.662" v="2009" actId="1582"/>
          <ac:spMkLst>
            <pc:docMk/>
            <pc:sldMk cId="3563145468" sldId="563"/>
            <ac:spMk id="6" creationId="{217823F3-98D0-D388-6661-5CB28C758766}"/>
          </ac:spMkLst>
        </pc:spChg>
      </pc:sldChg>
      <pc:sldChg chg="addSp delSp modSp new mod modAnim">
        <pc:chgData name="rim abdelmalek" userId="85b042d27bcf124e" providerId="LiveId" clId="{D4F58BC1-38D2-4869-B824-366C25463DDB}" dt="2024-09-19T19:14:11.265" v="2809" actId="1035"/>
        <pc:sldMkLst>
          <pc:docMk/>
          <pc:sldMk cId="1647891332" sldId="564"/>
        </pc:sldMkLst>
        <pc:spChg chg="add mod">
          <ac:chgData name="rim abdelmalek" userId="85b042d27bcf124e" providerId="LiveId" clId="{D4F58BC1-38D2-4869-B824-366C25463DDB}" dt="2024-09-19T19:14:11.265" v="2809" actId="1035"/>
          <ac:spMkLst>
            <pc:docMk/>
            <pc:sldMk cId="1647891332" sldId="564"/>
            <ac:spMk id="10" creationId="{55EB02F2-B51D-E965-9A95-F04E62BE01A2}"/>
          </ac:spMkLst>
        </pc:spChg>
        <pc:picChg chg="add">
          <ac:chgData name="rim abdelmalek" userId="85b042d27bcf124e" providerId="LiveId" clId="{D4F58BC1-38D2-4869-B824-366C25463DDB}" dt="2024-09-19T19:03:12.705" v="2408" actId="22"/>
          <ac:picMkLst>
            <pc:docMk/>
            <pc:sldMk cId="1647891332" sldId="564"/>
            <ac:picMk id="5" creationId="{C1E32A76-6C54-E32F-0CEA-E5650DC852BC}"/>
          </ac:picMkLst>
        </pc:picChg>
        <pc:picChg chg="add del mod">
          <ac:chgData name="rim abdelmalek" userId="85b042d27bcf124e" providerId="LiveId" clId="{D4F58BC1-38D2-4869-B824-366C25463DDB}" dt="2024-09-19T19:06:09.001" v="2434" actId="478"/>
          <ac:picMkLst>
            <pc:docMk/>
            <pc:sldMk cId="1647891332" sldId="564"/>
            <ac:picMk id="7" creationId="{5F04B583-1EA8-CB33-0D73-980AB8F71A24}"/>
          </ac:picMkLst>
        </pc:picChg>
        <pc:picChg chg="add mod">
          <ac:chgData name="rim abdelmalek" userId="85b042d27bcf124e" providerId="LiveId" clId="{D4F58BC1-38D2-4869-B824-366C25463DDB}" dt="2024-09-19T19:10:29.796" v="2796" actId="1036"/>
          <ac:picMkLst>
            <pc:docMk/>
            <pc:sldMk cId="1647891332" sldId="564"/>
            <ac:picMk id="9" creationId="{5D1E3CCB-FE7D-4A65-4B76-13A7D192BFB4}"/>
          </ac:picMkLst>
        </pc:picChg>
      </pc:sldChg>
    </pc:docChg>
  </pc:docChgLst>
  <pc:docChgLst>
    <pc:chgData name="rim abdelmalek" userId="85b042d27bcf124e" providerId="LiveId" clId="{5344E07C-CA2B-49E0-9996-A17788002BB7}"/>
    <pc:docChg chg="undo redo custSel addSld delSld modSld sldOrd">
      <pc:chgData name="rim abdelmalek" userId="85b042d27bcf124e" providerId="LiveId" clId="{5344E07C-CA2B-49E0-9996-A17788002BB7}" dt="2023-04-28T12:00:28.681" v="23929" actId="1036"/>
      <pc:docMkLst>
        <pc:docMk/>
      </pc:docMkLst>
      <pc:sldChg chg="addSp delSp modSp new mod setBg">
        <pc:chgData name="rim abdelmalek" userId="85b042d27bcf124e" providerId="LiveId" clId="{5344E07C-CA2B-49E0-9996-A17788002BB7}" dt="2023-04-22T14:32:20.340" v="4055" actId="1036"/>
        <pc:sldMkLst>
          <pc:docMk/>
          <pc:sldMk cId="480401582" sldId="256"/>
        </pc:sldMkLst>
        <pc:spChg chg="mod">
          <ac:chgData name="rim abdelmalek" userId="85b042d27bcf124e" providerId="LiveId" clId="{5344E07C-CA2B-49E0-9996-A17788002BB7}" dt="2023-04-21T16:33:43.732" v="137" actId="26606"/>
          <ac:spMkLst>
            <pc:docMk/>
            <pc:sldMk cId="480401582" sldId="256"/>
            <ac:spMk id="2" creationId="{1CA48AEC-8774-4117-09D6-375D70CAE475}"/>
          </ac:spMkLst>
        </pc:spChg>
        <pc:spChg chg="mod ord">
          <ac:chgData name="rim abdelmalek" userId="85b042d27bcf124e" providerId="LiveId" clId="{5344E07C-CA2B-49E0-9996-A17788002BB7}" dt="2023-04-21T16:33:52.437" v="156" actId="20577"/>
          <ac:spMkLst>
            <pc:docMk/>
            <pc:sldMk cId="480401582" sldId="256"/>
            <ac:spMk id="3" creationId="{7D72C8F7-CA68-34AF-129D-D03BAD3078D2}"/>
          </ac:spMkLst>
        </pc:spChg>
        <pc:spChg chg="add del">
          <ac:chgData name="rim abdelmalek" userId="85b042d27bcf124e" providerId="LiveId" clId="{5344E07C-CA2B-49E0-9996-A17788002BB7}" dt="2023-04-21T16:33:43.716" v="136" actId="26606"/>
          <ac:spMkLst>
            <pc:docMk/>
            <pc:sldMk cId="480401582" sldId="256"/>
            <ac:spMk id="11" creationId="{870A1295-61BC-4214-AA3E-D396673024D0}"/>
          </ac:spMkLst>
        </pc:spChg>
        <pc:spChg chg="add">
          <ac:chgData name="rim abdelmalek" userId="85b042d27bcf124e" providerId="LiveId" clId="{5344E07C-CA2B-49E0-9996-A17788002BB7}" dt="2023-04-21T16:33:43.732" v="137" actId="26606"/>
          <ac:spMkLst>
            <pc:docMk/>
            <pc:sldMk cId="480401582" sldId="256"/>
            <ac:spMk id="19" creationId="{F0A604E4-7307-451C-93BE-F1F7E1BF3BF8}"/>
          </ac:spMkLst>
        </pc:spChg>
        <pc:spChg chg="add">
          <ac:chgData name="rim abdelmalek" userId="85b042d27bcf124e" providerId="LiveId" clId="{5344E07C-CA2B-49E0-9996-A17788002BB7}" dt="2023-04-21T16:33:43.732" v="137" actId="26606"/>
          <ac:spMkLst>
            <pc:docMk/>
            <pc:sldMk cId="480401582" sldId="256"/>
            <ac:spMk id="20" creationId="{F7F3A0AA-35E5-4085-942B-737839030604}"/>
          </ac:spMkLst>
        </pc:spChg>
        <pc:spChg chg="add">
          <ac:chgData name="rim abdelmalek" userId="85b042d27bcf124e" providerId="LiveId" clId="{5344E07C-CA2B-49E0-9996-A17788002BB7}" dt="2023-04-21T16:33:43.732" v="137" actId="26606"/>
          <ac:spMkLst>
            <pc:docMk/>
            <pc:sldMk cId="480401582" sldId="256"/>
            <ac:spMk id="21" creationId="{402F5C38-C747-4173-ABBF-656E39E82130}"/>
          </ac:spMkLst>
        </pc:spChg>
        <pc:spChg chg="add">
          <ac:chgData name="rim abdelmalek" userId="85b042d27bcf124e" providerId="LiveId" clId="{5344E07C-CA2B-49E0-9996-A17788002BB7}" dt="2023-04-21T16:33:43.732" v="137" actId="26606"/>
          <ac:spMkLst>
            <pc:docMk/>
            <pc:sldMk cId="480401582" sldId="256"/>
            <ac:spMk id="22" creationId="{E37EECFC-A684-4391-AE85-4CDAF5565F61}"/>
          </ac:spMkLst>
        </pc:spChg>
        <pc:grpChg chg="add del">
          <ac:chgData name="rim abdelmalek" userId="85b042d27bcf124e" providerId="LiveId" clId="{5344E07C-CA2B-49E0-9996-A17788002BB7}" dt="2023-04-21T16:33:43.716" v="136" actId="26606"/>
          <ac:grpSpMkLst>
            <pc:docMk/>
            <pc:sldMk cId="480401582" sldId="256"/>
            <ac:grpSpMk id="13" creationId="{0B139475-2B26-4CA9-9413-DE741E49F7BB}"/>
          </ac:grpSpMkLst>
        </pc:grpChg>
        <pc:picChg chg="add del mod">
          <ac:chgData name="rim abdelmalek" userId="85b042d27bcf124e" providerId="LiveId" clId="{5344E07C-CA2B-49E0-9996-A17788002BB7}" dt="2023-04-21T16:32:57.810" v="87" actId="478"/>
          <ac:picMkLst>
            <pc:docMk/>
            <pc:sldMk cId="480401582" sldId="256"/>
            <ac:picMk id="4" creationId="{23C090E2-96CC-CE15-9EF3-0DF6CC8204FC}"/>
          </ac:picMkLst>
        </pc:picChg>
        <pc:picChg chg="add mod">
          <ac:chgData name="rim abdelmalek" userId="85b042d27bcf124e" providerId="LiveId" clId="{5344E07C-CA2B-49E0-9996-A17788002BB7}" dt="2023-04-22T14:32:20.340" v="4055" actId="1036"/>
          <ac:picMkLst>
            <pc:docMk/>
            <pc:sldMk cId="480401582" sldId="256"/>
            <ac:picMk id="5" creationId="{4820DED6-0C4F-D5BB-AB1A-413DD02DA303}"/>
          </ac:picMkLst>
        </pc:picChg>
        <pc:picChg chg="add del mod">
          <ac:chgData name="rim abdelmalek" userId="85b042d27bcf124e" providerId="LiveId" clId="{5344E07C-CA2B-49E0-9996-A17788002BB7}" dt="2023-04-22T14:31:43.322" v="3999" actId="478"/>
          <ac:picMkLst>
            <pc:docMk/>
            <pc:sldMk cId="480401582" sldId="256"/>
            <ac:picMk id="6" creationId="{F4149A3A-4A54-B6D6-6683-32DDFEF1BC9F}"/>
          </ac:picMkLst>
        </pc:picChg>
      </pc:sldChg>
      <pc:sldChg chg="addSp modSp new mod setBg modAnim">
        <pc:chgData name="rim abdelmalek" userId="85b042d27bcf124e" providerId="LiveId" clId="{5344E07C-CA2B-49E0-9996-A17788002BB7}" dt="2023-04-28T07:55:58.931" v="22033" actId="20577"/>
        <pc:sldMkLst>
          <pc:docMk/>
          <pc:sldMk cId="1865574089" sldId="257"/>
        </pc:sldMkLst>
        <pc:spChg chg="mod">
          <ac:chgData name="rim abdelmalek" userId="85b042d27bcf124e" providerId="LiveId" clId="{5344E07C-CA2B-49E0-9996-A17788002BB7}" dt="2023-04-21T16:35:13.761" v="172" actId="5793"/>
          <ac:spMkLst>
            <pc:docMk/>
            <pc:sldMk cId="1865574089" sldId="257"/>
            <ac:spMk id="2" creationId="{C53F3C45-097E-EC7D-757A-A8FB27FAA010}"/>
          </ac:spMkLst>
        </pc:spChg>
        <pc:spChg chg="mod">
          <ac:chgData name="rim abdelmalek" userId="85b042d27bcf124e" providerId="LiveId" clId="{5344E07C-CA2B-49E0-9996-A17788002BB7}" dt="2023-04-28T07:55:58.931" v="22033" actId="20577"/>
          <ac:spMkLst>
            <pc:docMk/>
            <pc:sldMk cId="1865574089" sldId="257"/>
            <ac:spMk id="3" creationId="{91451365-CA40-59D6-31E7-B93328F9DF41}"/>
          </ac:spMkLst>
        </pc:spChg>
        <pc:spChg chg="add">
          <ac:chgData name="rim abdelmalek" userId="85b042d27bcf124e" providerId="LiveId" clId="{5344E07C-CA2B-49E0-9996-A17788002BB7}" dt="2023-04-21T16:35:09.201" v="158" actId="26606"/>
          <ac:spMkLst>
            <pc:docMk/>
            <pc:sldMk cId="1865574089" sldId="257"/>
            <ac:spMk id="8" creationId="{09588DA8-065E-4F6F-8EFD-43104AB2E0CF}"/>
          </ac:spMkLst>
        </pc:spChg>
        <pc:spChg chg="add">
          <ac:chgData name="rim abdelmalek" userId="85b042d27bcf124e" providerId="LiveId" clId="{5344E07C-CA2B-49E0-9996-A17788002BB7}" dt="2023-04-21T16:35:09.201" v="158" actId="26606"/>
          <ac:spMkLst>
            <pc:docMk/>
            <pc:sldMk cId="1865574089" sldId="257"/>
            <ac:spMk id="10" creationId="{C4285719-470E-454C-AF62-8323075F1F5B}"/>
          </ac:spMkLst>
        </pc:spChg>
        <pc:spChg chg="add">
          <ac:chgData name="rim abdelmalek" userId="85b042d27bcf124e" providerId="LiveId" clId="{5344E07C-CA2B-49E0-9996-A17788002BB7}" dt="2023-04-21T16:35:09.201" v="158" actId="26606"/>
          <ac:spMkLst>
            <pc:docMk/>
            <pc:sldMk cId="1865574089" sldId="257"/>
            <ac:spMk id="12" creationId="{CD9FE4EF-C4D8-49A0-B2FF-81D8DB7D8A24}"/>
          </ac:spMkLst>
        </pc:spChg>
        <pc:spChg chg="add">
          <ac:chgData name="rim abdelmalek" userId="85b042d27bcf124e" providerId="LiveId" clId="{5344E07C-CA2B-49E0-9996-A17788002BB7}" dt="2023-04-21T16:35:09.201" v="158" actId="26606"/>
          <ac:spMkLst>
            <pc:docMk/>
            <pc:sldMk cId="1865574089" sldId="257"/>
            <ac:spMk id="14" creationId="{4300840D-0A0B-4512-BACA-B439D5B9C57C}"/>
          </ac:spMkLst>
        </pc:spChg>
        <pc:spChg chg="add">
          <ac:chgData name="rim abdelmalek" userId="85b042d27bcf124e" providerId="LiveId" clId="{5344E07C-CA2B-49E0-9996-A17788002BB7}" dt="2023-04-21T16:35:09.201" v="158" actId="26606"/>
          <ac:spMkLst>
            <pc:docMk/>
            <pc:sldMk cId="1865574089" sldId="257"/>
            <ac:spMk id="16" creationId="{D2B78728-A580-49A7-84F9-6EF6F583ADE0}"/>
          </ac:spMkLst>
        </pc:spChg>
        <pc:spChg chg="add">
          <ac:chgData name="rim abdelmalek" userId="85b042d27bcf124e" providerId="LiveId" clId="{5344E07C-CA2B-49E0-9996-A17788002BB7}" dt="2023-04-21T16:35:09.201" v="158" actId="26606"/>
          <ac:spMkLst>
            <pc:docMk/>
            <pc:sldMk cId="1865574089" sldId="257"/>
            <ac:spMk id="18" creationId="{38FAA1A1-D861-433F-88FA-1E9D6FD31D11}"/>
          </ac:spMkLst>
        </pc:spChg>
        <pc:spChg chg="add">
          <ac:chgData name="rim abdelmalek" userId="85b042d27bcf124e" providerId="LiveId" clId="{5344E07C-CA2B-49E0-9996-A17788002BB7}" dt="2023-04-21T16:35:09.201" v="158" actId="26606"/>
          <ac:spMkLst>
            <pc:docMk/>
            <pc:sldMk cId="1865574089" sldId="257"/>
            <ac:spMk id="20" creationId="{8D71EDA1-87BF-4D5D-AB79-F346FD19278A}"/>
          </ac:spMkLst>
        </pc:spChg>
      </pc:sldChg>
      <pc:sldChg chg="addSp modSp new mod ord modAnim">
        <pc:chgData name="rim abdelmalek" userId="85b042d27bcf124e" providerId="LiveId" clId="{5344E07C-CA2B-49E0-9996-A17788002BB7}" dt="2023-04-26T21:20:12.684" v="15325"/>
        <pc:sldMkLst>
          <pc:docMk/>
          <pc:sldMk cId="552829133" sldId="258"/>
        </pc:sldMkLst>
        <pc:picChg chg="add mod ord">
          <ac:chgData name="rim abdelmalek" userId="85b042d27bcf124e" providerId="LiveId" clId="{5344E07C-CA2B-49E0-9996-A17788002BB7}" dt="2023-04-21T16:52:40.274" v="306" actId="1035"/>
          <ac:picMkLst>
            <pc:docMk/>
            <pc:sldMk cId="552829133" sldId="258"/>
            <ac:picMk id="5" creationId="{CEA62535-9F85-D254-19A7-C87A8A7B7B14}"/>
          </ac:picMkLst>
        </pc:picChg>
        <pc:picChg chg="add mod">
          <ac:chgData name="rim abdelmalek" userId="85b042d27bcf124e" providerId="LiveId" clId="{5344E07C-CA2B-49E0-9996-A17788002BB7}" dt="2023-04-21T16:51:11.260" v="226" actId="1076"/>
          <ac:picMkLst>
            <pc:docMk/>
            <pc:sldMk cId="552829133" sldId="258"/>
            <ac:picMk id="7" creationId="{89051314-E3CB-51D3-577C-25B2107CDFEF}"/>
          </ac:picMkLst>
        </pc:picChg>
        <pc:picChg chg="add mod">
          <ac:chgData name="rim abdelmalek" userId="85b042d27bcf124e" providerId="LiveId" clId="{5344E07C-CA2B-49E0-9996-A17788002BB7}" dt="2023-04-21T16:51:09.454" v="225" actId="1076"/>
          <ac:picMkLst>
            <pc:docMk/>
            <pc:sldMk cId="552829133" sldId="258"/>
            <ac:picMk id="9" creationId="{DEC58D9C-4942-CEE3-5BB0-FCAB10AD4343}"/>
          </ac:picMkLst>
        </pc:picChg>
        <pc:picChg chg="add mod">
          <ac:chgData name="rim abdelmalek" userId="85b042d27bcf124e" providerId="LiveId" clId="{5344E07C-CA2B-49E0-9996-A17788002BB7}" dt="2023-04-21T16:52:01.881" v="244" actId="14100"/>
          <ac:picMkLst>
            <pc:docMk/>
            <pc:sldMk cId="552829133" sldId="258"/>
            <ac:picMk id="11" creationId="{A4AF5929-140D-C653-13EA-9D57315ED51F}"/>
          </ac:picMkLst>
        </pc:picChg>
      </pc:sldChg>
      <pc:sldChg chg="addSp modSp new del mod">
        <pc:chgData name="rim abdelmalek" userId="85b042d27bcf124e" providerId="LiveId" clId="{5344E07C-CA2B-49E0-9996-A17788002BB7}" dt="2023-04-27T21:10:21.501" v="19484" actId="47"/>
        <pc:sldMkLst>
          <pc:docMk/>
          <pc:sldMk cId="3911144350" sldId="259"/>
        </pc:sldMkLst>
        <pc:spChg chg="mod">
          <ac:chgData name="rim abdelmalek" userId="85b042d27bcf124e" providerId="LiveId" clId="{5344E07C-CA2B-49E0-9996-A17788002BB7}" dt="2023-04-22T18:00:04.926" v="6002" actId="20577"/>
          <ac:spMkLst>
            <pc:docMk/>
            <pc:sldMk cId="3911144350" sldId="259"/>
            <ac:spMk id="2" creationId="{9D9493D0-C538-80C8-DE45-5BCD26D4A154}"/>
          </ac:spMkLst>
        </pc:spChg>
        <pc:spChg chg="mod">
          <ac:chgData name="rim abdelmalek" userId="85b042d27bcf124e" providerId="LiveId" clId="{5344E07C-CA2B-49E0-9996-A17788002BB7}" dt="2023-04-23T22:46:08.292" v="12211" actId="20577"/>
          <ac:spMkLst>
            <pc:docMk/>
            <pc:sldMk cId="3911144350" sldId="259"/>
            <ac:spMk id="3" creationId="{6838E099-B896-5D2E-D2B3-ED68B1A6DC6D}"/>
          </ac:spMkLst>
        </pc:spChg>
        <pc:picChg chg="add mod">
          <ac:chgData name="rim abdelmalek" userId="85b042d27bcf124e" providerId="LiveId" clId="{5344E07C-CA2B-49E0-9996-A17788002BB7}" dt="2023-04-26T21:07:55.576" v="14826" actId="1038"/>
          <ac:picMkLst>
            <pc:docMk/>
            <pc:sldMk cId="3911144350" sldId="259"/>
            <ac:picMk id="5" creationId="{75CCB329-FAD9-C7F9-6D7C-8CE19537D22F}"/>
          </ac:picMkLst>
        </pc:picChg>
      </pc:sldChg>
      <pc:sldChg chg="addSp modSp new del mod">
        <pc:chgData name="rim abdelmalek" userId="85b042d27bcf124e" providerId="LiveId" clId="{5344E07C-CA2B-49E0-9996-A17788002BB7}" dt="2023-04-28T06:54:56.983" v="20809" actId="47"/>
        <pc:sldMkLst>
          <pc:docMk/>
          <pc:sldMk cId="3467898589" sldId="260"/>
        </pc:sldMkLst>
        <pc:spChg chg="mod">
          <ac:chgData name="rim abdelmalek" userId="85b042d27bcf124e" providerId="LiveId" clId="{5344E07C-CA2B-49E0-9996-A17788002BB7}" dt="2023-04-27T22:11:38.727" v="20288" actId="1582"/>
          <ac:spMkLst>
            <pc:docMk/>
            <pc:sldMk cId="3467898589" sldId="260"/>
            <ac:spMk id="2" creationId="{075D274D-E4DC-B4C0-373C-21CA75A4C5B9}"/>
          </ac:spMkLst>
        </pc:spChg>
        <pc:spChg chg="mod">
          <ac:chgData name="rim abdelmalek" userId="85b042d27bcf124e" providerId="LiveId" clId="{5344E07C-CA2B-49E0-9996-A17788002BB7}" dt="2023-04-27T22:11:44.230" v="20290" actId="27636"/>
          <ac:spMkLst>
            <pc:docMk/>
            <pc:sldMk cId="3467898589" sldId="260"/>
            <ac:spMk id="3" creationId="{696CA949-D5B7-CCD2-DCFF-C06666091D07}"/>
          </ac:spMkLst>
        </pc:spChg>
        <pc:picChg chg="add mod">
          <ac:chgData name="rim abdelmalek" userId="85b042d27bcf124e" providerId="LiveId" clId="{5344E07C-CA2B-49E0-9996-A17788002BB7}" dt="2023-04-26T21:08:17.887" v="14832" actId="1076"/>
          <ac:picMkLst>
            <pc:docMk/>
            <pc:sldMk cId="3467898589" sldId="260"/>
            <ac:picMk id="5" creationId="{25EEEFC7-016D-C19E-DB95-ABBB2A93CD49}"/>
          </ac:picMkLst>
        </pc:picChg>
      </pc:sldChg>
      <pc:sldChg chg="addSp delSp modSp new mod modAnim">
        <pc:chgData name="rim abdelmalek" userId="85b042d27bcf124e" providerId="LiveId" clId="{5344E07C-CA2B-49E0-9996-A17788002BB7}" dt="2023-04-28T07:33:35.006" v="21810" actId="207"/>
        <pc:sldMkLst>
          <pc:docMk/>
          <pc:sldMk cId="3152714228" sldId="261"/>
        </pc:sldMkLst>
        <pc:spChg chg="mod">
          <ac:chgData name="rim abdelmalek" userId="85b042d27bcf124e" providerId="LiveId" clId="{5344E07C-CA2B-49E0-9996-A17788002BB7}" dt="2023-04-28T06:55:37.523" v="20816" actId="1582"/>
          <ac:spMkLst>
            <pc:docMk/>
            <pc:sldMk cId="3152714228" sldId="261"/>
            <ac:spMk id="2" creationId="{78ADB361-015C-FE4F-9427-C59701463353}"/>
          </ac:spMkLst>
        </pc:spChg>
        <pc:spChg chg="mod">
          <ac:chgData name="rim abdelmalek" userId="85b042d27bcf124e" providerId="LiveId" clId="{5344E07C-CA2B-49E0-9996-A17788002BB7}" dt="2023-04-28T07:33:35.006" v="21810" actId="207"/>
          <ac:spMkLst>
            <pc:docMk/>
            <pc:sldMk cId="3152714228" sldId="261"/>
            <ac:spMk id="3" creationId="{FEEAAE72-89C6-B880-52FC-AE1716612CAC}"/>
          </ac:spMkLst>
        </pc:spChg>
        <pc:spChg chg="add del">
          <ac:chgData name="rim abdelmalek" userId="85b042d27bcf124e" providerId="LiveId" clId="{5344E07C-CA2B-49E0-9996-A17788002BB7}" dt="2023-04-21T21:54:55.135" v="1816" actId="478"/>
          <ac:spMkLst>
            <pc:docMk/>
            <pc:sldMk cId="3152714228" sldId="261"/>
            <ac:spMk id="4" creationId="{029E56D2-6D01-DB02-AE1B-EAEBB8976E68}"/>
          </ac:spMkLst>
        </pc:spChg>
        <pc:picChg chg="add mod">
          <ac:chgData name="rim abdelmalek" userId="85b042d27bcf124e" providerId="LiveId" clId="{5344E07C-CA2B-49E0-9996-A17788002BB7}" dt="2023-04-26T21:08:24.092" v="14834" actId="1076"/>
          <ac:picMkLst>
            <pc:docMk/>
            <pc:sldMk cId="3152714228" sldId="261"/>
            <ac:picMk id="5" creationId="{767A3BAA-356F-A186-6E07-633672100919}"/>
          </ac:picMkLst>
        </pc:picChg>
      </pc:sldChg>
      <pc:sldChg chg="addSp modSp new mod modClrScheme modAnim chgLayout">
        <pc:chgData name="rim abdelmalek" userId="85b042d27bcf124e" providerId="LiveId" clId="{5344E07C-CA2B-49E0-9996-A17788002BB7}" dt="2023-04-28T06:58:44.455" v="20871"/>
        <pc:sldMkLst>
          <pc:docMk/>
          <pc:sldMk cId="3339222849" sldId="262"/>
        </pc:sldMkLst>
        <pc:spChg chg="mod ord">
          <ac:chgData name="rim abdelmalek" userId="85b042d27bcf124e" providerId="LiveId" clId="{5344E07C-CA2B-49E0-9996-A17788002BB7}" dt="2023-04-27T21:33:20.780" v="19788" actId="122"/>
          <ac:spMkLst>
            <pc:docMk/>
            <pc:sldMk cId="3339222849" sldId="262"/>
            <ac:spMk id="2" creationId="{BB78997F-5876-9542-9DD8-94C79037165A}"/>
          </ac:spMkLst>
        </pc:spChg>
        <pc:spChg chg="mod ord">
          <ac:chgData name="rim abdelmalek" userId="85b042d27bcf124e" providerId="LiveId" clId="{5344E07C-CA2B-49E0-9996-A17788002BB7}" dt="2023-04-27T21:33:38.949" v="19790" actId="208"/>
          <ac:spMkLst>
            <pc:docMk/>
            <pc:sldMk cId="3339222849" sldId="262"/>
            <ac:spMk id="3" creationId="{0AF72274-02F8-0882-803B-00F2311ED648}"/>
          </ac:spMkLst>
        </pc:spChg>
        <pc:spChg chg="add mod ord">
          <ac:chgData name="rim abdelmalek" userId="85b042d27bcf124e" providerId="LiveId" clId="{5344E07C-CA2B-49E0-9996-A17788002BB7}" dt="2023-04-27T21:34:39.737" v="19799" actId="5793"/>
          <ac:spMkLst>
            <pc:docMk/>
            <pc:sldMk cId="3339222849" sldId="262"/>
            <ac:spMk id="4" creationId="{0CD773C7-969C-4838-B87C-50FCFB4BC987}"/>
          </ac:spMkLst>
        </pc:spChg>
        <pc:picChg chg="add mod">
          <ac:chgData name="rim abdelmalek" userId="85b042d27bcf124e" providerId="LiveId" clId="{5344E07C-CA2B-49E0-9996-A17788002BB7}" dt="2023-04-27T21:33:17.575" v="19787" actId="1037"/>
          <ac:picMkLst>
            <pc:docMk/>
            <pc:sldMk cId="3339222849" sldId="262"/>
            <ac:picMk id="6" creationId="{6873F87B-D756-D33B-B3FA-318D9943E5CE}"/>
          </ac:picMkLst>
        </pc:picChg>
      </pc:sldChg>
      <pc:sldChg chg="addSp modSp new mod modClrScheme modAnim chgLayout">
        <pc:chgData name="rim abdelmalek" userId="85b042d27bcf124e" providerId="LiveId" clId="{5344E07C-CA2B-49E0-9996-A17788002BB7}" dt="2023-04-28T07:35:11.279" v="21819" actId="207"/>
        <pc:sldMkLst>
          <pc:docMk/>
          <pc:sldMk cId="1202500785" sldId="263"/>
        </pc:sldMkLst>
        <pc:spChg chg="mod ord">
          <ac:chgData name="rim abdelmalek" userId="85b042d27bcf124e" providerId="LiveId" clId="{5344E07C-CA2B-49E0-9996-A17788002BB7}" dt="2023-04-28T07:06:49.474" v="20874" actId="700"/>
          <ac:spMkLst>
            <pc:docMk/>
            <pc:sldMk cId="1202500785" sldId="263"/>
            <ac:spMk id="2" creationId="{30CC982C-F2D6-2312-BFC1-95C23292362D}"/>
          </ac:spMkLst>
        </pc:spChg>
        <pc:spChg chg="mod ord">
          <ac:chgData name="rim abdelmalek" userId="85b042d27bcf124e" providerId="LiveId" clId="{5344E07C-CA2B-49E0-9996-A17788002BB7}" dt="2023-04-28T07:35:11.279" v="21819" actId="207"/>
          <ac:spMkLst>
            <pc:docMk/>
            <pc:sldMk cId="1202500785" sldId="263"/>
            <ac:spMk id="3" creationId="{7D15316C-36CA-788B-1819-61378E51F93D}"/>
          </ac:spMkLst>
        </pc:spChg>
        <pc:spChg chg="add mod ord">
          <ac:chgData name="rim abdelmalek" userId="85b042d27bcf124e" providerId="LiveId" clId="{5344E07C-CA2B-49E0-9996-A17788002BB7}" dt="2023-04-28T07:09:05.274" v="20953" actId="1038"/>
          <ac:spMkLst>
            <pc:docMk/>
            <pc:sldMk cId="1202500785" sldId="263"/>
            <ac:spMk id="4" creationId="{26983884-7242-64AF-92BB-925835A62AA1}"/>
          </ac:spMkLst>
        </pc:spChg>
        <pc:spChg chg="add mod">
          <ac:chgData name="rim abdelmalek" userId="85b042d27bcf124e" providerId="LiveId" clId="{5344E07C-CA2B-49E0-9996-A17788002BB7}" dt="2023-04-28T07:26:39.203" v="21695" actId="122"/>
          <ac:spMkLst>
            <pc:docMk/>
            <pc:sldMk cId="1202500785" sldId="263"/>
            <ac:spMk id="9" creationId="{738D22FF-6848-7EA6-C169-C87BFCF0A964}"/>
          </ac:spMkLst>
        </pc:spChg>
        <pc:picChg chg="add mod">
          <ac:chgData name="rim abdelmalek" userId="85b042d27bcf124e" providerId="LiveId" clId="{5344E07C-CA2B-49E0-9996-A17788002BB7}" dt="2023-04-27T21:54:34.666" v="20018" actId="1036"/>
          <ac:picMkLst>
            <pc:docMk/>
            <pc:sldMk cId="1202500785" sldId="263"/>
            <ac:picMk id="5" creationId="{D2005A9E-B5AE-8753-9BA3-F5BF6BA6CAF5}"/>
          </ac:picMkLst>
        </pc:picChg>
        <pc:cxnChg chg="add">
          <ac:chgData name="rim abdelmalek" userId="85b042d27bcf124e" providerId="LiveId" clId="{5344E07C-CA2B-49E0-9996-A17788002BB7}" dt="2023-04-28T07:09:21.488" v="20954" actId="11529"/>
          <ac:cxnSpMkLst>
            <pc:docMk/>
            <pc:sldMk cId="1202500785" sldId="263"/>
            <ac:cxnSpMk id="7" creationId="{2AFB01CF-D17D-6328-15C0-E3A854EB8070}"/>
          </ac:cxnSpMkLst>
        </pc:cxnChg>
      </pc:sldChg>
      <pc:sldChg chg="addSp modSp new del mod">
        <pc:chgData name="rim abdelmalek" userId="85b042d27bcf124e" providerId="LiveId" clId="{5344E07C-CA2B-49E0-9996-A17788002BB7}" dt="2023-04-27T21:42:51.791" v="19906" actId="47"/>
        <pc:sldMkLst>
          <pc:docMk/>
          <pc:sldMk cId="3176961966" sldId="264"/>
        </pc:sldMkLst>
        <pc:spChg chg="mod">
          <ac:chgData name="rim abdelmalek" userId="85b042d27bcf124e" providerId="LiveId" clId="{5344E07C-CA2B-49E0-9996-A17788002BB7}" dt="2023-04-21T22:22:17.407" v="2687" actId="20577"/>
          <ac:spMkLst>
            <pc:docMk/>
            <pc:sldMk cId="3176961966" sldId="264"/>
            <ac:spMk id="2" creationId="{857ED350-A2EC-2BBE-45BD-31F64D825760}"/>
          </ac:spMkLst>
        </pc:spChg>
        <pc:spChg chg="mod">
          <ac:chgData name="rim abdelmalek" userId="85b042d27bcf124e" providerId="LiveId" clId="{5344E07C-CA2B-49E0-9996-A17788002BB7}" dt="2023-04-21T22:28:29.634" v="3009" actId="20577"/>
          <ac:spMkLst>
            <pc:docMk/>
            <pc:sldMk cId="3176961966" sldId="264"/>
            <ac:spMk id="3" creationId="{3E74D30E-1399-B1C8-6A38-BA8E9AFEF6C6}"/>
          </ac:spMkLst>
        </pc:spChg>
        <pc:picChg chg="add mod">
          <ac:chgData name="rim abdelmalek" userId="85b042d27bcf124e" providerId="LiveId" clId="{5344E07C-CA2B-49E0-9996-A17788002BB7}" dt="2023-04-26T21:08:49.407" v="14842" actId="1076"/>
          <ac:picMkLst>
            <pc:docMk/>
            <pc:sldMk cId="3176961966" sldId="264"/>
            <ac:picMk id="5" creationId="{2EFACF0C-69E4-E4C5-1EBC-D91E549C8468}"/>
          </ac:picMkLst>
        </pc:picChg>
      </pc:sldChg>
      <pc:sldChg chg="addSp delSp modSp new del mod">
        <pc:chgData name="rim abdelmalek" userId="85b042d27bcf124e" providerId="LiveId" clId="{5344E07C-CA2B-49E0-9996-A17788002BB7}" dt="2023-04-27T21:48:09.942" v="19936" actId="47"/>
        <pc:sldMkLst>
          <pc:docMk/>
          <pc:sldMk cId="4209357158" sldId="265"/>
        </pc:sldMkLst>
        <pc:spChg chg="mod">
          <ac:chgData name="rim abdelmalek" userId="85b042d27bcf124e" providerId="LiveId" clId="{5344E07C-CA2B-49E0-9996-A17788002BB7}" dt="2023-04-21T22:32:14.985" v="3027" actId="20577"/>
          <ac:spMkLst>
            <pc:docMk/>
            <pc:sldMk cId="4209357158" sldId="265"/>
            <ac:spMk id="2" creationId="{AA07E826-CEBC-B171-3D50-9368D52C2EF6}"/>
          </ac:spMkLst>
        </pc:spChg>
        <pc:spChg chg="mod">
          <ac:chgData name="rim abdelmalek" userId="85b042d27bcf124e" providerId="LiveId" clId="{5344E07C-CA2B-49E0-9996-A17788002BB7}" dt="2023-04-21T22:40:42.168" v="3364" actId="20577"/>
          <ac:spMkLst>
            <pc:docMk/>
            <pc:sldMk cId="4209357158" sldId="265"/>
            <ac:spMk id="3" creationId="{25F96ECB-A90B-82F3-85F1-E252E15F5600}"/>
          </ac:spMkLst>
        </pc:spChg>
        <pc:spChg chg="add del mod">
          <ac:chgData name="rim abdelmalek" userId="85b042d27bcf124e" providerId="LiveId" clId="{5344E07C-CA2B-49E0-9996-A17788002BB7}" dt="2023-04-27T21:47:11.485" v="19907" actId="21"/>
          <ac:spMkLst>
            <pc:docMk/>
            <pc:sldMk cId="4209357158" sldId="265"/>
            <ac:spMk id="4" creationId="{1E77754E-0804-2A57-0769-04BA2F978093}"/>
          </ac:spMkLst>
        </pc:spChg>
        <pc:picChg chg="add mod">
          <ac:chgData name="rim abdelmalek" userId="85b042d27bcf124e" providerId="LiveId" clId="{5344E07C-CA2B-49E0-9996-A17788002BB7}" dt="2023-04-26T21:09:23.375" v="14850" actId="1076"/>
          <ac:picMkLst>
            <pc:docMk/>
            <pc:sldMk cId="4209357158" sldId="265"/>
            <ac:picMk id="6" creationId="{8AE9696E-9BA9-756F-9BB1-4F7C0D97FD52}"/>
          </ac:picMkLst>
        </pc:picChg>
      </pc:sldChg>
      <pc:sldChg chg="addSp modSp new mod modAnim">
        <pc:chgData name="rim abdelmalek" userId="85b042d27bcf124e" providerId="LiveId" clId="{5344E07C-CA2B-49E0-9996-A17788002BB7}" dt="2023-04-28T07:36:35.347" v="21822" actId="20577"/>
        <pc:sldMkLst>
          <pc:docMk/>
          <pc:sldMk cId="1078404492" sldId="266"/>
        </pc:sldMkLst>
        <pc:spChg chg="mod">
          <ac:chgData name="rim abdelmalek" userId="85b042d27bcf124e" providerId="LiveId" clId="{5344E07C-CA2B-49E0-9996-A17788002BB7}" dt="2023-04-28T07:36:35.347" v="21822" actId="20577"/>
          <ac:spMkLst>
            <pc:docMk/>
            <pc:sldMk cId="1078404492" sldId="266"/>
            <ac:spMk id="2" creationId="{E49DF676-6979-462A-3E19-B7688268E4E6}"/>
          </ac:spMkLst>
        </pc:spChg>
        <pc:spChg chg="mod">
          <ac:chgData name="rim abdelmalek" userId="85b042d27bcf124e" providerId="LiveId" clId="{5344E07C-CA2B-49E0-9996-A17788002BB7}" dt="2023-04-27T21:57:37.919" v="20027" actId="20578"/>
          <ac:spMkLst>
            <pc:docMk/>
            <pc:sldMk cId="1078404492" sldId="266"/>
            <ac:spMk id="3" creationId="{C521C72B-2F75-265C-F1DC-A1A2CE18E9C5}"/>
          </ac:spMkLst>
        </pc:spChg>
        <pc:picChg chg="add mod">
          <ac:chgData name="rim abdelmalek" userId="85b042d27bcf124e" providerId="LiveId" clId="{5344E07C-CA2B-49E0-9996-A17788002BB7}" dt="2023-04-26T21:09:29.313" v="14852" actId="1076"/>
          <ac:picMkLst>
            <pc:docMk/>
            <pc:sldMk cId="1078404492" sldId="266"/>
            <ac:picMk id="5" creationId="{2D2F82AA-F42E-05CE-60BF-7369BE19B639}"/>
          </ac:picMkLst>
        </pc:picChg>
      </pc:sldChg>
      <pc:sldChg chg="addSp delSp modSp new add del mod modAnim">
        <pc:chgData name="rim abdelmalek" userId="85b042d27bcf124e" providerId="LiveId" clId="{5344E07C-CA2B-49E0-9996-A17788002BB7}" dt="2023-04-28T07:16:07.743" v="21314" actId="47"/>
        <pc:sldMkLst>
          <pc:docMk/>
          <pc:sldMk cId="1947825409" sldId="267"/>
        </pc:sldMkLst>
        <pc:spChg chg="mod">
          <ac:chgData name="rim abdelmalek" userId="85b042d27bcf124e" providerId="LiveId" clId="{5344E07C-CA2B-49E0-9996-A17788002BB7}" dt="2023-04-27T21:59:02.643" v="20032" actId="1582"/>
          <ac:spMkLst>
            <pc:docMk/>
            <pc:sldMk cId="1947825409" sldId="267"/>
            <ac:spMk id="2" creationId="{79D10E85-9126-4753-5DB7-261E9EF1BFDC}"/>
          </ac:spMkLst>
        </pc:spChg>
        <pc:spChg chg="mod">
          <ac:chgData name="rim abdelmalek" userId="85b042d27bcf124e" providerId="LiveId" clId="{5344E07C-CA2B-49E0-9996-A17788002BB7}" dt="2023-04-27T22:00:00.139" v="20050" actId="1036"/>
          <ac:spMkLst>
            <pc:docMk/>
            <pc:sldMk cId="1947825409" sldId="267"/>
            <ac:spMk id="3" creationId="{0D3B0856-B5B6-B59B-1725-8AD83055F437}"/>
          </ac:spMkLst>
        </pc:spChg>
        <pc:picChg chg="add del">
          <ac:chgData name="rim abdelmalek" userId="85b042d27bcf124e" providerId="LiveId" clId="{5344E07C-CA2B-49E0-9996-A17788002BB7}" dt="2023-04-21T23:13:23.500" v="3983" actId="21"/>
          <ac:picMkLst>
            <pc:docMk/>
            <pc:sldMk cId="1947825409" sldId="267"/>
            <ac:picMk id="5" creationId="{2642FEB1-493D-5CA6-AA88-33A51B49DC7B}"/>
          </ac:picMkLst>
        </pc:picChg>
        <pc:picChg chg="add mod">
          <ac:chgData name="rim abdelmalek" userId="85b042d27bcf124e" providerId="LiveId" clId="{5344E07C-CA2B-49E0-9996-A17788002BB7}" dt="2023-04-26T21:09:34.367" v="14854" actId="1076"/>
          <ac:picMkLst>
            <pc:docMk/>
            <pc:sldMk cId="1947825409" sldId="267"/>
            <ac:picMk id="5" creationId="{B117701D-8C06-1248-89B6-01D43F2E7D83}"/>
          </ac:picMkLst>
        </pc:picChg>
      </pc:sldChg>
      <pc:sldChg chg="addSp modSp new mod modAnim">
        <pc:chgData name="rim abdelmalek" userId="85b042d27bcf124e" providerId="LiveId" clId="{5344E07C-CA2B-49E0-9996-A17788002BB7}" dt="2023-04-28T07:20:07.209" v="21446" actId="2710"/>
        <pc:sldMkLst>
          <pc:docMk/>
          <pc:sldMk cId="3284050657" sldId="268"/>
        </pc:sldMkLst>
        <pc:spChg chg="mod">
          <ac:chgData name="rim abdelmalek" userId="85b042d27bcf124e" providerId="LiveId" clId="{5344E07C-CA2B-49E0-9996-A17788002BB7}" dt="2023-04-28T07:16:21.368" v="21331" actId="20577"/>
          <ac:spMkLst>
            <pc:docMk/>
            <pc:sldMk cId="3284050657" sldId="268"/>
            <ac:spMk id="2" creationId="{C6A3B9E8-9389-384A-058E-F2F0870ACAD8}"/>
          </ac:spMkLst>
        </pc:spChg>
        <pc:spChg chg="mod">
          <ac:chgData name="rim abdelmalek" userId="85b042d27bcf124e" providerId="LiveId" clId="{5344E07C-CA2B-49E0-9996-A17788002BB7}" dt="2023-04-28T07:20:07.209" v="21446" actId="2710"/>
          <ac:spMkLst>
            <pc:docMk/>
            <pc:sldMk cId="3284050657" sldId="268"/>
            <ac:spMk id="3" creationId="{993CB617-B980-FB05-10DB-4EB85C1D72F8}"/>
          </ac:spMkLst>
        </pc:spChg>
        <pc:picChg chg="add mod">
          <ac:chgData name="rim abdelmalek" userId="85b042d27bcf124e" providerId="LiveId" clId="{5344E07C-CA2B-49E0-9996-A17788002BB7}" dt="2023-04-26T21:09:39.780" v="14856" actId="1076"/>
          <ac:picMkLst>
            <pc:docMk/>
            <pc:sldMk cId="3284050657" sldId="268"/>
            <ac:picMk id="5" creationId="{D2CD4BE5-7D84-5616-7F89-6FA828CF67DB}"/>
          </ac:picMkLst>
        </pc:picChg>
      </pc:sldChg>
      <pc:sldChg chg="addSp modSp new mod modClrScheme modAnim chgLayout">
        <pc:chgData name="rim abdelmalek" userId="85b042d27bcf124e" providerId="LiveId" clId="{5344E07C-CA2B-49E0-9996-A17788002BB7}" dt="2023-04-28T07:15:59.142" v="21313" actId="1036"/>
        <pc:sldMkLst>
          <pc:docMk/>
          <pc:sldMk cId="4074164325" sldId="269"/>
        </pc:sldMkLst>
        <pc:spChg chg="mod ord">
          <ac:chgData name="rim abdelmalek" userId="85b042d27bcf124e" providerId="LiveId" clId="{5344E07C-CA2B-49E0-9996-A17788002BB7}" dt="2023-04-27T22:02:13.784" v="20071" actId="700"/>
          <ac:spMkLst>
            <pc:docMk/>
            <pc:sldMk cId="4074164325" sldId="269"/>
            <ac:spMk id="2" creationId="{EDB2C19A-72BF-7A65-8511-0E96B39E7A9C}"/>
          </ac:spMkLst>
        </pc:spChg>
        <pc:spChg chg="mod ord">
          <ac:chgData name="rim abdelmalek" userId="85b042d27bcf124e" providerId="LiveId" clId="{5344E07C-CA2B-49E0-9996-A17788002BB7}" dt="2023-04-28T07:09:55.226" v="20968" actId="1037"/>
          <ac:spMkLst>
            <pc:docMk/>
            <pc:sldMk cId="4074164325" sldId="269"/>
            <ac:spMk id="3" creationId="{68E49054-9C5D-6AFD-8814-8C4B90B50AEA}"/>
          </ac:spMkLst>
        </pc:spChg>
        <pc:spChg chg="add mod ord">
          <ac:chgData name="rim abdelmalek" userId="85b042d27bcf124e" providerId="LiveId" clId="{5344E07C-CA2B-49E0-9996-A17788002BB7}" dt="2023-04-27T22:03:46.826" v="20180" actId="14100"/>
          <ac:spMkLst>
            <pc:docMk/>
            <pc:sldMk cId="4074164325" sldId="269"/>
            <ac:spMk id="5" creationId="{5F68FAEC-DE37-D229-B5DB-2BA3252D00E6}"/>
          </ac:spMkLst>
        </pc:spChg>
        <pc:spChg chg="add mod">
          <ac:chgData name="rim abdelmalek" userId="85b042d27bcf124e" providerId="LiveId" clId="{5344E07C-CA2B-49E0-9996-A17788002BB7}" dt="2023-04-28T07:14:49.602" v="21159" actId="207"/>
          <ac:spMkLst>
            <pc:docMk/>
            <pc:sldMk cId="4074164325" sldId="269"/>
            <ac:spMk id="8" creationId="{2E92B3C5-A14E-F1DE-C484-B60E7DE19E11}"/>
          </ac:spMkLst>
        </pc:spChg>
        <pc:spChg chg="add mod">
          <ac:chgData name="rim abdelmalek" userId="85b042d27bcf124e" providerId="LiveId" clId="{5344E07C-CA2B-49E0-9996-A17788002BB7}" dt="2023-04-28T07:15:59.142" v="21313" actId="1036"/>
          <ac:spMkLst>
            <pc:docMk/>
            <pc:sldMk cId="4074164325" sldId="269"/>
            <ac:spMk id="10" creationId="{0637D1E3-BBAB-8760-E257-30516DC6B6EC}"/>
          </ac:spMkLst>
        </pc:spChg>
        <pc:picChg chg="add mod">
          <ac:chgData name="rim abdelmalek" userId="85b042d27bcf124e" providerId="LiveId" clId="{5344E07C-CA2B-49E0-9996-A17788002BB7}" dt="2023-04-28T07:13:00.582" v="20993" actId="1035"/>
          <ac:picMkLst>
            <pc:docMk/>
            <pc:sldMk cId="4074164325" sldId="269"/>
            <ac:picMk id="4" creationId="{EF45A05F-DC7D-4D8B-D6F9-9898A59C676F}"/>
          </ac:picMkLst>
        </pc:picChg>
        <pc:picChg chg="add mod">
          <ac:chgData name="rim abdelmalek" userId="85b042d27bcf124e" providerId="LiveId" clId="{5344E07C-CA2B-49E0-9996-A17788002BB7}" dt="2023-04-27T22:02:26.755" v="20155" actId="1035"/>
          <ac:picMkLst>
            <pc:docMk/>
            <pc:sldMk cId="4074164325" sldId="269"/>
            <ac:picMk id="6" creationId="{E5DBA463-E1FD-A5BE-9E65-41E0F702F36B}"/>
          </ac:picMkLst>
        </pc:picChg>
      </pc:sldChg>
      <pc:sldChg chg="addSp modSp new mod modAnim">
        <pc:chgData name="rim abdelmalek" userId="85b042d27bcf124e" providerId="LiveId" clId="{5344E07C-CA2B-49E0-9996-A17788002BB7}" dt="2023-04-28T07:36:16.057" v="21820" actId="20577"/>
        <pc:sldMkLst>
          <pc:docMk/>
          <pc:sldMk cId="1006827198" sldId="270"/>
        </pc:sldMkLst>
        <pc:spChg chg="add mod">
          <ac:chgData name="rim abdelmalek" userId="85b042d27bcf124e" providerId="LiveId" clId="{5344E07C-CA2B-49E0-9996-A17788002BB7}" dt="2023-04-28T07:36:16.057" v="21820" actId="20577"/>
          <ac:spMkLst>
            <pc:docMk/>
            <pc:sldMk cId="1006827198" sldId="270"/>
            <ac:spMk id="4" creationId="{8B06A937-C43F-A317-B66A-69D9670D8EAA}"/>
          </ac:spMkLst>
        </pc:spChg>
        <pc:picChg chg="add mod">
          <ac:chgData name="rim abdelmalek" userId="85b042d27bcf124e" providerId="LiveId" clId="{5344E07C-CA2B-49E0-9996-A17788002BB7}" dt="2023-04-26T21:09:15.740" v="14848" actId="1076"/>
          <ac:picMkLst>
            <pc:docMk/>
            <pc:sldMk cId="1006827198" sldId="270"/>
            <ac:picMk id="5" creationId="{E265C167-1526-BC86-8EB4-606C7CE105AE}"/>
          </ac:picMkLst>
        </pc:picChg>
        <pc:picChg chg="add mod">
          <ac:chgData name="rim abdelmalek" userId="85b042d27bcf124e" providerId="LiveId" clId="{5344E07C-CA2B-49E0-9996-A17788002BB7}" dt="2023-04-27T21:47:53.168" v="19917" actId="1076"/>
          <ac:picMkLst>
            <pc:docMk/>
            <pc:sldMk cId="1006827198" sldId="270"/>
            <ac:picMk id="6" creationId="{9E633878-793B-F9D7-772A-7E561F0C6F55}"/>
          </ac:picMkLst>
        </pc:picChg>
      </pc:sldChg>
      <pc:sldChg chg="addSp delSp modSp new mod modAnim">
        <pc:chgData name="rim abdelmalek" userId="85b042d27bcf124e" providerId="LiveId" clId="{5344E07C-CA2B-49E0-9996-A17788002BB7}" dt="2023-04-28T07:37:16.563" v="21823" actId="207"/>
        <pc:sldMkLst>
          <pc:docMk/>
          <pc:sldMk cId="3073337723" sldId="271"/>
        </pc:sldMkLst>
        <pc:spChg chg="del">
          <ac:chgData name="rim abdelmalek" userId="85b042d27bcf124e" providerId="LiveId" clId="{5344E07C-CA2B-49E0-9996-A17788002BB7}" dt="2023-04-28T07:16:40.799" v="21332" actId="478"/>
          <ac:spMkLst>
            <pc:docMk/>
            <pc:sldMk cId="3073337723" sldId="271"/>
            <ac:spMk id="2" creationId="{3DA63AAF-0064-F0B1-05B1-4D8E04329416}"/>
          </ac:spMkLst>
        </pc:spChg>
        <pc:spChg chg="mod">
          <ac:chgData name="rim abdelmalek" userId="85b042d27bcf124e" providerId="LiveId" clId="{5344E07C-CA2B-49E0-9996-A17788002BB7}" dt="2023-04-28T07:37:16.563" v="21823" actId="207"/>
          <ac:spMkLst>
            <pc:docMk/>
            <pc:sldMk cId="3073337723" sldId="271"/>
            <ac:spMk id="3" creationId="{23D19B52-2268-7108-D075-956895B41967}"/>
          </ac:spMkLst>
        </pc:spChg>
        <pc:picChg chg="add mod">
          <ac:chgData name="rim abdelmalek" userId="85b042d27bcf124e" providerId="LiveId" clId="{5344E07C-CA2B-49E0-9996-A17788002BB7}" dt="2023-04-22T14:37:30.418" v="4094" actId="1035"/>
          <ac:picMkLst>
            <pc:docMk/>
            <pc:sldMk cId="3073337723" sldId="271"/>
            <ac:picMk id="5" creationId="{EA24E977-A219-487E-F00C-6A6DCBEF3998}"/>
          </ac:picMkLst>
        </pc:picChg>
        <pc:picChg chg="add mod">
          <ac:chgData name="rim abdelmalek" userId="85b042d27bcf124e" providerId="LiveId" clId="{5344E07C-CA2B-49E0-9996-A17788002BB7}" dt="2023-04-22T14:38:11.076" v="4215" actId="1035"/>
          <ac:picMkLst>
            <pc:docMk/>
            <pc:sldMk cId="3073337723" sldId="271"/>
            <ac:picMk id="7" creationId="{CF3DE9E9-0700-A3DA-9612-E3EB9FC7A296}"/>
          </ac:picMkLst>
        </pc:picChg>
      </pc:sldChg>
      <pc:sldChg chg="add del">
        <pc:chgData name="rim abdelmalek" userId="85b042d27bcf124e" providerId="LiveId" clId="{5344E07C-CA2B-49E0-9996-A17788002BB7}" dt="2023-04-27T21:36:13.625" v="19803" actId="2696"/>
        <pc:sldMkLst>
          <pc:docMk/>
          <pc:sldMk cId="1264832544" sldId="272"/>
        </pc:sldMkLst>
      </pc:sldChg>
      <pc:sldChg chg="addSp modSp add mod modAnim">
        <pc:chgData name="rim abdelmalek" userId="85b042d27bcf124e" providerId="LiveId" clId="{5344E07C-CA2B-49E0-9996-A17788002BB7}" dt="2023-04-28T07:34:43.921" v="21818"/>
        <pc:sldMkLst>
          <pc:docMk/>
          <pc:sldMk cId="3329055424" sldId="272"/>
        </pc:sldMkLst>
        <pc:spChg chg="add mod">
          <ac:chgData name="rim abdelmalek" userId="85b042d27bcf124e" providerId="LiveId" clId="{5344E07C-CA2B-49E0-9996-A17788002BB7}" dt="2023-04-28T07:34:39.472" v="21817" actId="1038"/>
          <ac:spMkLst>
            <pc:docMk/>
            <pc:sldMk cId="3329055424" sldId="272"/>
            <ac:spMk id="7" creationId="{6DADB085-6B52-BB8F-EA85-9C08C13EDE0C}"/>
          </ac:spMkLst>
        </pc:spChg>
      </pc:sldChg>
      <pc:sldChg chg="addSp modSp new del mod modAnim">
        <pc:chgData name="rim abdelmalek" userId="85b042d27bcf124e" providerId="LiveId" clId="{5344E07C-CA2B-49E0-9996-A17788002BB7}" dt="2023-04-27T14:53:54.342" v="17721" actId="2696"/>
        <pc:sldMkLst>
          <pc:docMk/>
          <pc:sldMk cId="3531443863" sldId="272"/>
        </pc:sldMkLst>
        <pc:spChg chg="add mod">
          <ac:chgData name="rim abdelmalek" userId="85b042d27bcf124e" providerId="LiveId" clId="{5344E07C-CA2B-49E0-9996-A17788002BB7}" dt="2023-04-27T14:50:41.938" v="17697" actId="403"/>
          <ac:spMkLst>
            <pc:docMk/>
            <pc:sldMk cId="3531443863" sldId="272"/>
            <ac:spMk id="6" creationId="{635C4D5C-FF4D-884A-0B91-119BB596EAB7}"/>
          </ac:spMkLst>
        </pc:spChg>
        <pc:picChg chg="add mod">
          <ac:chgData name="rim abdelmalek" userId="85b042d27bcf124e" providerId="LiveId" clId="{5344E07C-CA2B-49E0-9996-A17788002BB7}" dt="2023-04-26T21:10:16.039" v="14975" actId="1036"/>
          <ac:picMkLst>
            <pc:docMk/>
            <pc:sldMk cId="3531443863" sldId="272"/>
            <ac:picMk id="4" creationId="{BA041620-9827-5E04-2DC9-117A89AA2641}"/>
          </ac:picMkLst>
        </pc:picChg>
        <pc:picChg chg="add mod">
          <ac:chgData name="rim abdelmalek" userId="85b042d27bcf124e" providerId="LiveId" clId="{5344E07C-CA2B-49E0-9996-A17788002BB7}" dt="2023-04-26T21:57:29.898" v="16014" actId="1076"/>
          <ac:picMkLst>
            <pc:docMk/>
            <pc:sldMk cId="3531443863" sldId="272"/>
            <ac:picMk id="5" creationId="{6617692F-996E-1EF5-5C8B-7F520F0BF20D}"/>
          </ac:picMkLst>
        </pc:picChg>
      </pc:sldChg>
      <pc:sldChg chg="addSp modSp new mod ord modAnim">
        <pc:chgData name="rim abdelmalek" userId="85b042d27bcf124e" providerId="LiveId" clId="{5344E07C-CA2B-49E0-9996-A17788002BB7}" dt="2023-04-28T07:23:54.311" v="21549"/>
        <pc:sldMkLst>
          <pc:docMk/>
          <pc:sldMk cId="478409411" sldId="273"/>
        </pc:sldMkLst>
        <pc:spChg chg="mod">
          <ac:chgData name="rim abdelmalek" userId="85b042d27bcf124e" providerId="LiveId" clId="{5344E07C-CA2B-49E0-9996-A17788002BB7}" dt="2023-04-28T07:22:24.557" v="21498" actId="208"/>
          <ac:spMkLst>
            <pc:docMk/>
            <pc:sldMk cId="478409411" sldId="273"/>
            <ac:spMk id="2" creationId="{7CE5440A-DA08-733E-53B8-DA955275E7CF}"/>
          </ac:spMkLst>
        </pc:spChg>
        <pc:spChg chg="mod">
          <ac:chgData name="rim abdelmalek" userId="85b042d27bcf124e" providerId="LiveId" clId="{5344E07C-CA2B-49E0-9996-A17788002BB7}" dt="2023-04-28T07:23:14.293" v="21546" actId="948"/>
          <ac:spMkLst>
            <pc:docMk/>
            <pc:sldMk cId="478409411" sldId="273"/>
            <ac:spMk id="3" creationId="{A6CAC363-B8D4-9EB7-E05D-A74FE5BCDB6F}"/>
          </ac:spMkLst>
        </pc:spChg>
        <pc:picChg chg="add mod">
          <ac:chgData name="rim abdelmalek" userId="85b042d27bcf124e" providerId="LiveId" clId="{5344E07C-CA2B-49E0-9996-A17788002BB7}" dt="2023-04-26T22:02:25.783" v="16142" actId="1036"/>
          <ac:picMkLst>
            <pc:docMk/>
            <pc:sldMk cId="478409411" sldId="273"/>
            <ac:picMk id="4" creationId="{F24991E8-550E-422B-6DDF-41340E9B42E1}"/>
          </ac:picMkLst>
        </pc:picChg>
      </pc:sldChg>
      <pc:sldChg chg="addSp delSp modSp new mod setBg modAnim">
        <pc:chgData name="rim abdelmalek" userId="85b042d27bcf124e" providerId="LiveId" clId="{5344E07C-CA2B-49E0-9996-A17788002BB7}" dt="2023-04-28T07:39:22.048" v="21857" actId="1036"/>
        <pc:sldMkLst>
          <pc:docMk/>
          <pc:sldMk cId="882828236" sldId="274"/>
        </pc:sldMkLst>
        <pc:spChg chg="add del">
          <ac:chgData name="rim abdelmalek" userId="85b042d27bcf124e" providerId="LiveId" clId="{5344E07C-CA2B-49E0-9996-A17788002BB7}" dt="2023-04-22T17:20:05.583" v="5094" actId="26606"/>
          <ac:spMkLst>
            <pc:docMk/>
            <pc:sldMk cId="882828236" sldId="274"/>
            <ac:spMk id="2" creationId="{D3B30F8D-7AE3-22AF-06C7-91F5E89D6C92}"/>
          </ac:spMkLst>
        </pc:spChg>
        <pc:spChg chg="add del">
          <ac:chgData name="rim abdelmalek" userId="85b042d27bcf124e" providerId="LiveId" clId="{5344E07C-CA2B-49E0-9996-A17788002BB7}" dt="2023-04-22T17:20:05.583" v="5094" actId="26606"/>
          <ac:spMkLst>
            <pc:docMk/>
            <pc:sldMk cId="882828236" sldId="274"/>
            <ac:spMk id="3" creationId="{F21313D7-0255-B28C-7ABA-94C9CA2BC0E1}"/>
          </ac:spMkLst>
        </pc:spChg>
        <pc:spChg chg="add mod">
          <ac:chgData name="rim abdelmalek" userId="85b042d27bcf124e" providerId="LiveId" clId="{5344E07C-CA2B-49E0-9996-A17788002BB7}" dt="2023-04-28T07:25:47.747" v="21675" actId="1037"/>
          <ac:spMkLst>
            <pc:docMk/>
            <pc:sldMk cId="882828236" sldId="274"/>
            <ac:spMk id="6" creationId="{186ED08A-16F4-EDDA-228C-8297092E8114}"/>
          </ac:spMkLst>
        </pc:spChg>
        <pc:spChg chg="add mod">
          <ac:chgData name="rim abdelmalek" userId="85b042d27bcf124e" providerId="LiveId" clId="{5344E07C-CA2B-49E0-9996-A17788002BB7}" dt="2023-04-28T07:39:22.048" v="21857" actId="1036"/>
          <ac:spMkLst>
            <pc:docMk/>
            <pc:sldMk cId="882828236" sldId="274"/>
            <ac:spMk id="7" creationId="{9B8B9EDE-C82F-9136-45AB-244F8D8D76BB}"/>
          </ac:spMkLst>
        </pc:spChg>
        <pc:spChg chg="add del">
          <ac:chgData name="rim abdelmalek" userId="85b042d27bcf124e" providerId="LiveId" clId="{5344E07C-CA2B-49E0-9996-A17788002BB7}" dt="2023-04-22T17:20:05.583" v="5094" actId="26606"/>
          <ac:spMkLst>
            <pc:docMk/>
            <pc:sldMk cId="882828236" sldId="274"/>
            <ac:spMk id="10" creationId="{32BC26D8-82FB-445E-AA49-62A77D7C1EE0}"/>
          </ac:spMkLst>
        </pc:spChg>
        <pc:spChg chg="add del">
          <ac:chgData name="rim abdelmalek" userId="85b042d27bcf124e" providerId="LiveId" clId="{5344E07C-CA2B-49E0-9996-A17788002BB7}" dt="2023-04-22T17:20:05.583" v="5094" actId="26606"/>
          <ac:spMkLst>
            <pc:docMk/>
            <pc:sldMk cId="882828236" sldId="274"/>
            <ac:spMk id="12" creationId="{CB44330D-EA18-4254-AA95-EB49948539B8}"/>
          </ac:spMkLst>
        </pc:spChg>
        <pc:picChg chg="add mod">
          <ac:chgData name="rim abdelmalek" userId="85b042d27bcf124e" providerId="LiveId" clId="{5344E07C-CA2B-49E0-9996-A17788002BB7}" dt="2023-04-28T07:37:57.263" v="21848" actId="1036"/>
          <ac:picMkLst>
            <pc:docMk/>
            <pc:sldMk cId="882828236" sldId="274"/>
            <ac:picMk id="4" creationId="{D8F58898-ED6C-B6D6-7DFF-4D1DED74DAAE}"/>
          </ac:picMkLst>
        </pc:picChg>
        <pc:picChg chg="add mod">
          <ac:chgData name="rim abdelmalek" userId="85b042d27bcf124e" providerId="LiveId" clId="{5344E07C-CA2B-49E0-9996-A17788002BB7}" dt="2023-04-22T17:20:05.583" v="5094" actId="26606"/>
          <ac:picMkLst>
            <pc:docMk/>
            <pc:sldMk cId="882828236" sldId="274"/>
            <ac:picMk id="5" creationId="{FC89418E-8933-6A87-4343-D18197C90CF4}"/>
          </ac:picMkLst>
        </pc:picChg>
      </pc:sldChg>
      <pc:sldChg chg="addSp delSp modSp new mod modClrScheme chgLayout">
        <pc:chgData name="rim abdelmalek" userId="85b042d27bcf124e" providerId="LiveId" clId="{5344E07C-CA2B-49E0-9996-A17788002BB7}" dt="2023-04-28T07:29:26.526" v="21729" actId="122"/>
        <pc:sldMkLst>
          <pc:docMk/>
          <pc:sldMk cId="3982434472" sldId="275"/>
        </pc:sldMkLst>
        <pc:spChg chg="mod ord">
          <ac:chgData name="rim abdelmalek" userId="85b042d27bcf124e" providerId="LiveId" clId="{5344E07C-CA2B-49E0-9996-A17788002BB7}" dt="2023-04-28T07:29:26.526" v="21729" actId="122"/>
          <ac:spMkLst>
            <pc:docMk/>
            <pc:sldMk cId="3982434472" sldId="275"/>
            <ac:spMk id="2" creationId="{8070122F-0CDD-FC85-9643-EF3215A81626}"/>
          </ac:spMkLst>
        </pc:spChg>
        <pc:spChg chg="del mod ord">
          <ac:chgData name="rim abdelmalek" userId="85b042d27bcf124e" providerId="LiveId" clId="{5344E07C-CA2B-49E0-9996-A17788002BB7}" dt="2023-04-22T17:40:31.480" v="5389" actId="700"/>
          <ac:spMkLst>
            <pc:docMk/>
            <pc:sldMk cId="3982434472" sldId="275"/>
            <ac:spMk id="3" creationId="{9D31142A-C030-2A45-BCE0-A4107EE7BCF2}"/>
          </ac:spMkLst>
        </pc:spChg>
        <pc:spChg chg="add mod ord">
          <ac:chgData name="rim abdelmalek" userId="85b042d27bcf124e" providerId="LiveId" clId="{5344E07C-CA2B-49E0-9996-A17788002BB7}" dt="2023-04-28T07:28:54.598" v="21726" actId="20577"/>
          <ac:spMkLst>
            <pc:docMk/>
            <pc:sldMk cId="3982434472" sldId="275"/>
            <ac:spMk id="4" creationId="{CA800E89-613A-30DF-138D-42FFF56D6496}"/>
          </ac:spMkLst>
        </pc:spChg>
        <pc:spChg chg="add mod ord">
          <ac:chgData name="rim abdelmalek" userId="85b042d27bcf124e" providerId="LiveId" clId="{5344E07C-CA2B-49E0-9996-A17788002BB7}" dt="2023-04-28T07:28:34.194" v="21702" actId="208"/>
          <ac:spMkLst>
            <pc:docMk/>
            <pc:sldMk cId="3982434472" sldId="275"/>
            <ac:spMk id="5" creationId="{DF10C7BF-75E5-4AF5-50EF-F45DC92FEFB6}"/>
          </ac:spMkLst>
        </pc:spChg>
        <pc:picChg chg="add mod">
          <ac:chgData name="rim abdelmalek" userId="85b042d27bcf124e" providerId="LiveId" clId="{5344E07C-CA2B-49E0-9996-A17788002BB7}" dt="2023-04-26T21:10:59.847" v="15150" actId="1036"/>
          <ac:picMkLst>
            <pc:docMk/>
            <pc:sldMk cId="3982434472" sldId="275"/>
            <ac:picMk id="3" creationId="{0EF960B3-23E2-FE1D-B7DD-1AD5EE678FB2}"/>
          </ac:picMkLst>
        </pc:picChg>
      </pc:sldChg>
      <pc:sldChg chg="addSp modSp new del mod modClrScheme chgLayout">
        <pc:chgData name="rim abdelmalek" userId="85b042d27bcf124e" providerId="LiveId" clId="{5344E07C-CA2B-49E0-9996-A17788002BB7}" dt="2023-04-26T21:48:02.717" v="15999" actId="47"/>
        <pc:sldMkLst>
          <pc:docMk/>
          <pc:sldMk cId="1131387365" sldId="276"/>
        </pc:sldMkLst>
        <pc:spChg chg="mod ord">
          <ac:chgData name="rim abdelmalek" userId="85b042d27bcf124e" providerId="LiveId" clId="{5344E07C-CA2B-49E0-9996-A17788002BB7}" dt="2023-04-22T18:17:31.789" v="6339" actId="700"/>
          <ac:spMkLst>
            <pc:docMk/>
            <pc:sldMk cId="1131387365" sldId="276"/>
            <ac:spMk id="2" creationId="{F64302F6-1CB0-D2FF-F351-98F7A521812C}"/>
          </ac:spMkLst>
        </pc:spChg>
        <pc:spChg chg="mod ord">
          <ac:chgData name="rim abdelmalek" userId="85b042d27bcf124e" providerId="LiveId" clId="{5344E07C-CA2B-49E0-9996-A17788002BB7}" dt="2023-04-26T21:45:39.608" v="15946" actId="21"/>
          <ac:spMkLst>
            <pc:docMk/>
            <pc:sldMk cId="1131387365" sldId="276"/>
            <ac:spMk id="3" creationId="{7BBB6094-0E63-DCB5-6216-B013DA996FB1}"/>
          </ac:spMkLst>
        </pc:spChg>
        <pc:spChg chg="add mod ord">
          <ac:chgData name="rim abdelmalek" userId="85b042d27bcf124e" providerId="LiveId" clId="{5344E07C-CA2B-49E0-9996-A17788002BB7}" dt="2023-04-26T21:47:59.762" v="15998" actId="21"/>
          <ac:spMkLst>
            <pc:docMk/>
            <pc:sldMk cId="1131387365" sldId="276"/>
            <ac:spMk id="4" creationId="{97051CAF-3A33-FF26-2905-581F04FED8B1}"/>
          </ac:spMkLst>
        </pc:spChg>
      </pc:sldChg>
      <pc:sldChg chg="modSp new del mod modAnim">
        <pc:chgData name="rim abdelmalek" userId="85b042d27bcf124e" providerId="LiveId" clId="{5344E07C-CA2B-49E0-9996-A17788002BB7}" dt="2023-04-27T14:33:44.613" v="17511" actId="2696"/>
        <pc:sldMkLst>
          <pc:docMk/>
          <pc:sldMk cId="848662672" sldId="277"/>
        </pc:sldMkLst>
        <pc:spChg chg="mod">
          <ac:chgData name="rim abdelmalek" userId="85b042d27bcf124e" providerId="LiveId" clId="{5344E07C-CA2B-49E0-9996-A17788002BB7}" dt="2023-04-27T14:33:00.186" v="17504" actId="122"/>
          <ac:spMkLst>
            <pc:docMk/>
            <pc:sldMk cId="848662672" sldId="277"/>
            <ac:spMk id="2" creationId="{35EB46B1-0515-3F84-0CF5-FBECA729FDAA}"/>
          </ac:spMkLst>
        </pc:spChg>
        <pc:spChg chg="mod">
          <ac:chgData name="rim abdelmalek" userId="85b042d27bcf124e" providerId="LiveId" clId="{5344E07C-CA2B-49E0-9996-A17788002BB7}" dt="2023-04-27T14:33:05.219" v="17506" actId="27636"/>
          <ac:spMkLst>
            <pc:docMk/>
            <pc:sldMk cId="848662672" sldId="277"/>
            <ac:spMk id="3" creationId="{161157E8-7DDA-84DF-F7DE-949EE5CBA6A3}"/>
          </ac:spMkLst>
        </pc:spChg>
      </pc:sldChg>
      <pc:sldChg chg="addSp modSp add mod ord modAnim">
        <pc:chgData name="rim abdelmalek" userId="85b042d27bcf124e" providerId="LiveId" clId="{5344E07C-CA2B-49E0-9996-A17788002BB7}" dt="2023-04-27T14:57:27.788" v="17758" actId="1035"/>
        <pc:sldMkLst>
          <pc:docMk/>
          <pc:sldMk cId="2333204667" sldId="277"/>
        </pc:sldMkLst>
        <pc:spChg chg="mod">
          <ac:chgData name="rim abdelmalek" userId="85b042d27bcf124e" providerId="LiveId" clId="{5344E07C-CA2B-49E0-9996-A17788002BB7}" dt="2023-04-27T14:57:27.788" v="17758" actId="1035"/>
          <ac:spMkLst>
            <pc:docMk/>
            <pc:sldMk cId="2333204667" sldId="277"/>
            <ac:spMk id="2" creationId="{35EB46B1-0515-3F84-0CF5-FBECA729FDAA}"/>
          </ac:spMkLst>
        </pc:spChg>
        <pc:spChg chg="add mod">
          <ac:chgData name="rim abdelmalek" userId="85b042d27bcf124e" providerId="LiveId" clId="{5344E07C-CA2B-49E0-9996-A17788002BB7}" dt="2023-04-27T14:38:16.746" v="17604" actId="207"/>
          <ac:spMkLst>
            <pc:docMk/>
            <pc:sldMk cId="2333204667" sldId="277"/>
            <ac:spMk id="4" creationId="{6BC18A1B-1397-9491-5BE4-A2E6FB061343}"/>
          </ac:spMkLst>
        </pc:spChg>
      </pc:sldChg>
      <pc:sldChg chg="addSp delSp modSp new mod modClrScheme chgLayout">
        <pc:chgData name="rim abdelmalek" userId="85b042d27bcf124e" providerId="LiveId" clId="{5344E07C-CA2B-49E0-9996-A17788002BB7}" dt="2023-04-22T18:07:48.417" v="6125" actId="22"/>
        <pc:sldMkLst>
          <pc:docMk/>
          <pc:sldMk cId="3307199831" sldId="278"/>
        </pc:sldMkLst>
        <pc:spChg chg="del mod ord">
          <ac:chgData name="rim abdelmalek" userId="85b042d27bcf124e" providerId="LiveId" clId="{5344E07C-CA2B-49E0-9996-A17788002BB7}" dt="2023-04-22T18:07:47.470" v="6124" actId="700"/>
          <ac:spMkLst>
            <pc:docMk/>
            <pc:sldMk cId="3307199831" sldId="278"/>
            <ac:spMk id="2" creationId="{6C984501-2A9A-A54A-0204-3C42B0E63F8D}"/>
          </ac:spMkLst>
        </pc:spChg>
        <pc:spChg chg="del mod ord">
          <ac:chgData name="rim abdelmalek" userId="85b042d27bcf124e" providerId="LiveId" clId="{5344E07C-CA2B-49E0-9996-A17788002BB7}" dt="2023-04-22T18:07:47.470" v="6124" actId="700"/>
          <ac:spMkLst>
            <pc:docMk/>
            <pc:sldMk cId="3307199831" sldId="278"/>
            <ac:spMk id="3" creationId="{BACE899F-27EB-59B8-DCDB-D88F9CB166CD}"/>
          </ac:spMkLst>
        </pc:spChg>
        <pc:spChg chg="del">
          <ac:chgData name="rim abdelmalek" userId="85b042d27bcf124e" providerId="LiveId" clId="{5344E07C-CA2B-49E0-9996-A17788002BB7}" dt="2023-04-22T18:07:47.470" v="6124" actId="700"/>
          <ac:spMkLst>
            <pc:docMk/>
            <pc:sldMk cId="3307199831" sldId="278"/>
            <ac:spMk id="4" creationId="{4A08F3F9-39AF-48C9-4EFE-0437C4E573E1}"/>
          </ac:spMkLst>
        </pc:spChg>
        <pc:spChg chg="add mod ord">
          <ac:chgData name="rim abdelmalek" userId="85b042d27bcf124e" providerId="LiveId" clId="{5344E07C-CA2B-49E0-9996-A17788002BB7}" dt="2023-04-22T18:07:47.470" v="6124" actId="700"/>
          <ac:spMkLst>
            <pc:docMk/>
            <pc:sldMk cId="3307199831" sldId="278"/>
            <ac:spMk id="5" creationId="{AF03E7AE-F253-3C2B-7177-D95675376291}"/>
          </ac:spMkLst>
        </pc:spChg>
        <pc:spChg chg="add mod ord">
          <ac:chgData name="rim abdelmalek" userId="85b042d27bcf124e" providerId="LiveId" clId="{5344E07C-CA2B-49E0-9996-A17788002BB7}" dt="2023-04-22T18:07:47.470" v="6124" actId="700"/>
          <ac:spMkLst>
            <pc:docMk/>
            <pc:sldMk cId="3307199831" sldId="278"/>
            <ac:spMk id="6" creationId="{E2103FAC-0831-50D9-2AED-A495D31DB54C}"/>
          </ac:spMkLst>
        </pc:spChg>
        <pc:picChg chg="add">
          <ac:chgData name="rim abdelmalek" userId="85b042d27bcf124e" providerId="LiveId" clId="{5344E07C-CA2B-49E0-9996-A17788002BB7}" dt="2023-04-22T18:07:48.417" v="6125" actId="22"/>
          <ac:picMkLst>
            <pc:docMk/>
            <pc:sldMk cId="3307199831" sldId="278"/>
            <ac:picMk id="8" creationId="{CD610EA0-E1F5-669A-1236-D1A7A2A37E21}"/>
          </ac:picMkLst>
        </pc:picChg>
      </pc:sldChg>
      <pc:sldChg chg="addSp modSp new del mod modAnim">
        <pc:chgData name="rim abdelmalek" userId="85b042d27bcf124e" providerId="LiveId" clId="{5344E07C-CA2B-49E0-9996-A17788002BB7}" dt="2023-04-28T06:48:48.800" v="20477" actId="47"/>
        <pc:sldMkLst>
          <pc:docMk/>
          <pc:sldMk cId="615977025" sldId="279"/>
        </pc:sldMkLst>
        <pc:spChg chg="mod">
          <ac:chgData name="rim abdelmalek" userId="85b042d27bcf124e" providerId="LiveId" clId="{5344E07C-CA2B-49E0-9996-A17788002BB7}" dt="2023-04-27T21:24:00.383" v="19489" actId="122"/>
          <ac:spMkLst>
            <pc:docMk/>
            <pc:sldMk cId="615977025" sldId="279"/>
            <ac:spMk id="2" creationId="{F460C411-B9F4-BABE-C520-546A809F2B27}"/>
          </ac:spMkLst>
        </pc:spChg>
        <pc:spChg chg="mod">
          <ac:chgData name="rim abdelmalek" userId="85b042d27bcf124e" providerId="LiveId" clId="{5344E07C-CA2B-49E0-9996-A17788002BB7}" dt="2023-04-27T21:26:53.723" v="19670" actId="1036"/>
          <ac:spMkLst>
            <pc:docMk/>
            <pc:sldMk cId="615977025" sldId="279"/>
            <ac:spMk id="3" creationId="{A59F0C1E-2120-21BC-0811-9744C835E6DB}"/>
          </ac:spMkLst>
        </pc:spChg>
        <pc:picChg chg="add mod">
          <ac:chgData name="rim abdelmalek" userId="85b042d27bcf124e" providerId="LiveId" clId="{5344E07C-CA2B-49E0-9996-A17788002BB7}" dt="2023-04-27T21:24:16.013" v="19603" actId="1036"/>
          <ac:picMkLst>
            <pc:docMk/>
            <pc:sldMk cId="615977025" sldId="279"/>
            <ac:picMk id="5" creationId="{BA69FCDB-EAAC-620F-03C5-9AC7D3CE5F35}"/>
          </ac:picMkLst>
        </pc:picChg>
      </pc:sldChg>
      <pc:sldChg chg="addSp modSp new del mod modAnim">
        <pc:chgData name="rim abdelmalek" userId="85b042d27bcf124e" providerId="LiveId" clId="{5344E07C-CA2B-49E0-9996-A17788002BB7}" dt="2023-04-28T06:50:20.786" v="20533" actId="47"/>
        <pc:sldMkLst>
          <pc:docMk/>
          <pc:sldMk cId="1113080041" sldId="280"/>
        </pc:sldMkLst>
        <pc:spChg chg="mod">
          <ac:chgData name="rim abdelmalek" userId="85b042d27bcf124e" providerId="LiveId" clId="{5344E07C-CA2B-49E0-9996-A17788002BB7}" dt="2023-04-27T21:27:09.958" v="19673" actId="1582"/>
          <ac:spMkLst>
            <pc:docMk/>
            <pc:sldMk cId="1113080041" sldId="280"/>
            <ac:spMk id="2" creationId="{3EBA7D05-D547-99F2-B076-C040481B6D9D}"/>
          </ac:spMkLst>
        </pc:spChg>
        <pc:spChg chg="mod">
          <ac:chgData name="rim abdelmalek" userId="85b042d27bcf124e" providerId="LiveId" clId="{5344E07C-CA2B-49E0-9996-A17788002BB7}" dt="2023-04-27T21:27:51.677" v="19690" actId="1036"/>
          <ac:spMkLst>
            <pc:docMk/>
            <pc:sldMk cId="1113080041" sldId="280"/>
            <ac:spMk id="3" creationId="{C4AB36A9-A8BA-37BB-983D-0EB0B90E141D}"/>
          </ac:spMkLst>
        </pc:spChg>
        <pc:picChg chg="add mod">
          <ac:chgData name="rim abdelmalek" userId="85b042d27bcf124e" providerId="LiveId" clId="{5344E07C-CA2B-49E0-9996-A17788002BB7}" dt="2023-04-27T21:31:49.974" v="19766" actId="1037"/>
          <ac:picMkLst>
            <pc:docMk/>
            <pc:sldMk cId="1113080041" sldId="280"/>
            <ac:picMk id="5" creationId="{7B686F4F-CE8A-3F66-9117-1236D67B5E45}"/>
          </ac:picMkLst>
        </pc:picChg>
      </pc:sldChg>
      <pc:sldChg chg="addSp modSp new del mod">
        <pc:chgData name="rim abdelmalek" userId="85b042d27bcf124e" providerId="LiveId" clId="{5344E07C-CA2B-49E0-9996-A17788002BB7}" dt="2023-04-27T14:54:27.056" v="17723" actId="2696"/>
        <pc:sldMkLst>
          <pc:docMk/>
          <pc:sldMk cId="2217579622" sldId="281"/>
        </pc:sldMkLst>
        <pc:spChg chg="mod">
          <ac:chgData name="rim abdelmalek" userId="85b042d27bcf124e" providerId="LiveId" clId="{5344E07C-CA2B-49E0-9996-A17788002BB7}" dt="2023-04-22T18:28:34.241" v="6915" actId="20577"/>
          <ac:spMkLst>
            <pc:docMk/>
            <pc:sldMk cId="2217579622" sldId="281"/>
            <ac:spMk id="2" creationId="{BCD14892-C7FB-729A-1008-34B25CE7B786}"/>
          </ac:spMkLst>
        </pc:spChg>
        <pc:picChg chg="add mod">
          <ac:chgData name="rim abdelmalek" userId="85b042d27bcf124e" providerId="LiveId" clId="{5344E07C-CA2B-49E0-9996-A17788002BB7}" dt="2023-04-22T18:28:26.916" v="6895" actId="1036"/>
          <ac:picMkLst>
            <pc:docMk/>
            <pc:sldMk cId="2217579622" sldId="281"/>
            <ac:picMk id="5" creationId="{079A2191-E39A-DAD7-4856-BDE4B166A167}"/>
          </ac:picMkLst>
        </pc:picChg>
        <pc:picChg chg="add mod">
          <ac:chgData name="rim abdelmalek" userId="85b042d27bcf124e" providerId="LiveId" clId="{5344E07C-CA2B-49E0-9996-A17788002BB7}" dt="2023-04-26T21:11:27.659" v="15254" actId="1037"/>
          <ac:picMkLst>
            <pc:docMk/>
            <pc:sldMk cId="2217579622" sldId="281"/>
            <ac:picMk id="6" creationId="{67E49595-2E90-F38F-3717-AB6F2D9059CF}"/>
          </ac:picMkLst>
        </pc:picChg>
      </pc:sldChg>
      <pc:sldChg chg="addSp modSp add mod modAnim">
        <pc:chgData name="rim abdelmalek" userId="85b042d27bcf124e" providerId="LiveId" clId="{5344E07C-CA2B-49E0-9996-A17788002BB7}" dt="2023-04-28T07:33:57.662" v="21811"/>
        <pc:sldMkLst>
          <pc:docMk/>
          <pc:sldMk cId="2530716112" sldId="281"/>
        </pc:sldMkLst>
        <pc:spChg chg="mod">
          <ac:chgData name="rim abdelmalek" userId="85b042d27bcf124e" providerId="LiveId" clId="{5344E07C-CA2B-49E0-9996-A17788002BB7}" dt="2023-04-27T14:55:07.930" v="17733" actId="1035"/>
          <ac:spMkLst>
            <pc:docMk/>
            <pc:sldMk cId="2530716112" sldId="281"/>
            <ac:spMk id="2" creationId="{BCD14892-C7FB-729A-1008-34B25CE7B786}"/>
          </ac:spMkLst>
        </pc:spChg>
        <pc:spChg chg="add mod">
          <ac:chgData name="rim abdelmalek" userId="85b042d27bcf124e" providerId="LiveId" clId="{5344E07C-CA2B-49E0-9996-A17788002BB7}" dt="2023-04-28T06:52:22.351" v="20633" actId="1037"/>
          <ac:spMkLst>
            <pc:docMk/>
            <pc:sldMk cId="2530716112" sldId="281"/>
            <ac:spMk id="4" creationId="{701F9DEB-C07F-AC35-12E0-7CEFDFF39E29}"/>
          </ac:spMkLst>
        </pc:spChg>
        <pc:spChg chg="add mod">
          <ac:chgData name="rim abdelmalek" userId="85b042d27bcf124e" providerId="LiveId" clId="{5344E07C-CA2B-49E0-9996-A17788002BB7}" dt="2023-04-28T06:53:48.747" v="20789" actId="207"/>
          <ac:spMkLst>
            <pc:docMk/>
            <pc:sldMk cId="2530716112" sldId="281"/>
            <ac:spMk id="8" creationId="{514A2925-C89C-351C-356B-5CA19CC8749F}"/>
          </ac:spMkLst>
        </pc:spChg>
        <pc:spChg chg="add mod">
          <ac:chgData name="rim abdelmalek" userId="85b042d27bcf124e" providerId="LiveId" clId="{5344E07C-CA2B-49E0-9996-A17788002BB7}" dt="2023-04-28T06:54:32.057" v="20806" actId="207"/>
          <ac:spMkLst>
            <pc:docMk/>
            <pc:sldMk cId="2530716112" sldId="281"/>
            <ac:spMk id="9" creationId="{0E4D23D0-6F96-1D19-8E8D-DCFDC167CE7D}"/>
          </ac:spMkLst>
        </pc:spChg>
        <pc:spChg chg="add mod">
          <ac:chgData name="rim abdelmalek" userId="85b042d27bcf124e" providerId="LiveId" clId="{5344E07C-CA2B-49E0-9996-A17788002BB7}" dt="2023-04-28T07:19:43.279" v="21445" actId="1035"/>
          <ac:spMkLst>
            <pc:docMk/>
            <pc:sldMk cId="2530716112" sldId="281"/>
            <ac:spMk id="13" creationId="{4410B627-D1AD-BFD7-7B14-CAF7AD8EDFFD}"/>
          </ac:spMkLst>
        </pc:spChg>
        <pc:picChg chg="mod">
          <ac:chgData name="rim abdelmalek" userId="85b042d27bcf124e" providerId="LiveId" clId="{5344E07C-CA2B-49E0-9996-A17788002BB7}" dt="2023-04-28T06:52:11.237" v="20598" actId="1035"/>
          <ac:picMkLst>
            <pc:docMk/>
            <pc:sldMk cId="2530716112" sldId="281"/>
            <ac:picMk id="5" creationId="{079A2191-E39A-DAD7-4856-BDE4B166A167}"/>
          </ac:picMkLst>
        </pc:picChg>
        <pc:picChg chg="mod">
          <ac:chgData name="rim abdelmalek" userId="85b042d27bcf124e" providerId="LiveId" clId="{5344E07C-CA2B-49E0-9996-A17788002BB7}" dt="2023-04-28T06:53:13.870" v="20728" actId="1036"/>
          <ac:picMkLst>
            <pc:docMk/>
            <pc:sldMk cId="2530716112" sldId="281"/>
            <ac:picMk id="6" creationId="{67E49595-2E90-F38F-3717-AB6F2D9059CF}"/>
          </ac:picMkLst>
        </pc:picChg>
        <pc:picChg chg="add mod">
          <ac:chgData name="rim abdelmalek" userId="85b042d27bcf124e" providerId="LiveId" clId="{5344E07C-CA2B-49E0-9996-A17788002BB7}" dt="2023-04-28T06:54:52.012" v="20808" actId="1076"/>
          <ac:picMkLst>
            <pc:docMk/>
            <pc:sldMk cId="2530716112" sldId="281"/>
            <ac:picMk id="10" creationId="{84C16A35-660D-BB35-E52C-A8B380009CF1}"/>
          </ac:picMkLst>
        </pc:picChg>
        <pc:picChg chg="add mod">
          <ac:chgData name="rim abdelmalek" userId="85b042d27bcf124e" providerId="LiveId" clId="{5344E07C-CA2B-49E0-9996-A17788002BB7}" dt="2023-04-28T06:55:04.818" v="20810" actId="571"/>
          <ac:picMkLst>
            <pc:docMk/>
            <pc:sldMk cId="2530716112" sldId="281"/>
            <ac:picMk id="11" creationId="{5879B1FC-51AB-50FB-E30C-C2E4D72123C1}"/>
          </ac:picMkLst>
        </pc:picChg>
      </pc:sldChg>
      <pc:sldChg chg="addSp modSp new mod modAnim">
        <pc:chgData name="rim abdelmalek" userId="85b042d27bcf124e" providerId="LiveId" clId="{5344E07C-CA2B-49E0-9996-A17788002BB7}" dt="2023-04-28T06:58:26.423" v="20870" actId="14100"/>
        <pc:sldMkLst>
          <pc:docMk/>
          <pc:sldMk cId="3703240467" sldId="282"/>
        </pc:sldMkLst>
        <pc:spChg chg="mod">
          <ac:chgData name="rim abdelmalek" userId="85b042d27bcf124e" providerId="LiveId" clId="{5344E07C-CA2B-49E0-9996-A17788002BB7}" dt="2023-04-27T22:10:36.778" v="20270" actId="1582"/>
          <ac:spMkLst>
            <pc:docMk/>
            <pc:sldMk cId="3703240467" sldId="282"/>
            <ac:spMk id="2" creationId="{16F89EE7-629C-E288-6A9B-9E4653042DBE}"/>
          </ac:spMkLst>
        </pc:spChg>
        <pc:spChg chg="mod">
          <ac:chgData name="rim abdelmalek" userId="85b042d27bcf124e" providerId="LiveId" clId="{5344E07C-CA2B-49E0-9996-A17788002BB7}" dt="2023-04-28T06:58:26.423" v="20870" actId="14100"/>
          <ac:spMkLst>
            <pc:docMk/>
            <pc:sldMk cId="3703240467" sldId="282"/>
            <ac:spMk id="3" creationId="{65436476-F5BE-B201-FE9C-D0CCD183813F}"/>
          </ac:spMkLst>
        </pc:spChg>
        <pc:picChg chg="add mod">
          <ac:chgData name="rim abdelmalek" userId="85b042d27bcf124e" providerId="LiveId" clId="{5344E07C-CA2B-49E0-9996-A17788002BB7}" dt="2023-04-26T21:08:29.981" v="14836" actId="1076"/>
          <ac:picMkLst>
            <pc:docMk/>
            <pc:sldMk cId="3703240467" sldId="282"/>
            <ac:picMk id="5" creationId="{8213AC20-552F-B02D-55E8-895EF6B0EF4D}"/>
          </ac:picMkLst>
        </pc:picChg>
      </pc:sldChg>
      <pc:sldChg chg="addSp modSp new mod">
        <pc:chgData name="rim abdelmalek" userId="85b042d27bcf124e" providerId="LiveId" clId="{5344E07C-CA2B-49E0-9996-A17788002BB7}" dt="2023-04-28T08:27:06.048" v="23498" actId="1035"/>
        <pc:sldMkLst>
          <pc:docMk/>
          <pc:sldMk cId="2364436046" sldId="283"/>
        </pc:sldMkLst>
        <pc:spChg chg="mod">
          <ac:chgData name="rim abdelmalek" userId="85b042d27bcf124e" providerId="LiveId" clId="{5344E07C-CA2B-49E0-9996-A17788002BB7}" dt="2023-04-27T22:22:04.818" v="20328" actId="122"/>
          <ac:spMkLst>
            <pc:docMk/>
            <pc:sldMk cId="2364436046" sldId="283"/>
            <ac:spMk id="2" creationId="{5F170B46-CE33-8F34-C991-4928E943A9D0}"/>
          </ac:spMkLst>
        </pc:spChg>
        <pc:spChg chg="mod">
          <ac:chgData name="rim abdelmalek" userId="85b042d27bcf124e" providerId="LiveId" clId="{5344E07C-CA2B-49E0-9996-A17788002BB7}" dt="2023-04-28T07:30:08.821" v="21738" actId="1036"/>
          <ac:spMkLst>
            <pc:docMk/>
            <pc:sldMk cId="2364436046" sldId="283"/>
            <ac:spMk id="3" creationId="{A51BF4C6-8C3E-AFAF-77A9-E4DDDDB87B33}"/>
          </ac:spMkLst>
        </pc:spChg>
        <pc:picChg chg="add mod">
          <ac:chgData name="rim abdelmalek" userId="85b042d27bcf124e" providerId="LiveId" clId="{5344E07C-CA2B-49E0-9996-A17788002BB7}" dt="2023-04-28T08:27:06.048" v="23498" actId="1035"/>
          <ac:picMkLst>
            <pc:docMk/>
            <pc:sldMk cId="2364436046" sldId="283"/>
            <ac:picMk id="4" creationId="{33875199-B19C-E18B-E7AE-C695C553C51F}"/>
          </ac:picMkLst>
        </pc:picChg>
      </pc:sldChg>
      <pc:sldChg chg="addSp modSp new mod modAnim">
        <pc:chgData name="rim abdelmalek" userId="85b042d27bcf124e" providerId="LiveId" clId="{5344E07C-CA2B-49E0-9996-A17788002BB7}" dt="2023-04-28T08:54:31.856" v="23768" actId="1038"/>
        <pc:sldMkLst>
          <pc:docMk/>
          <pc:sldMk cId="1459202729" sldId="284"/>
        </pc:sldMkLst>
        <pc:spChg chg="mod ord">
          <ac:chgData name="rim abdelmalek" userId="85b042d27bcf124e" providerId="LiveId" clId="{5344E07C-CA2B-49E0-9996-A17788002BB7}" dt="2023-04-27T16:29:30.801" v="18219" actId="166"/>
          <ac:spMkLst>
            <pc:docMk/>
            <pc:sldMk cId="1459202729" sldId="284"/>
            <ac:spMk id="2" creationId="{60DE08C4-4929-1D28-DA1B-A4828E05AE8B}"/>
          </ac:spMkLst>
        </pc:spChg>
        <pc:spChg chg="mod">
          <ac:chgData name="rim abdelmalek" userId="85b042d27bcf124e" providerId="LiveId" clId="{5344E07C-CA2B-49E0-9996-A17788002BB7}" dt="2023-04-27T16:29:57.070" v="18257" actId="1038"/>
          <ac:spMkLst>
            <pc:docMk/>
            <pc:sldMk cId="1459202729" sldId="284"/>
            <ac:spMk id="3" creationId="{83713ACC-144E-501A-5001-007ACEAE7F79}"/>
          </ac:spMkLst>
        </pc:spChg>
        <pc:spChg chg="add mod">
          <ac:chgData name="rim abdelmalek" userId="85b042d27bcf124e" providerId="LiveId" clId="{5344E07C-CA2B-49E0-9996-A17788002BB7}" dt="2023-04-28T08:54:31.856" v="23768" actId="1038"/>
          <ac:spMkLst>
            <pc:docMk/>
            <pc:sldMk cId="1459202729" sldId="284"/>
            <ac:spMk id="6" creationId="{EA60BB25-4100-DEB4-2E68-8D49B9B05790}"/>
          </ac:spMkLst>
        </pc:spChg>
        <pc:picChg chg="add mod">
          <ac:chgData name="rim abdelmalek" userId="85b042d27bcf124e" providerId="LiveId" clId="{5344E07C-CA2B-49E0-9996-A17788002BB7}" dt="2023-04-22T20:50:54.941" v="7621" actId="1076"/>
          <ac:picMkLst>
            <pc:docMk/>
            <pc:sldMk cId="1459202729" sldId="284"/>
            <ac:picMk id="5" creationId="{906D5A59-9D85-8602-2027-8D5F6227A591}"/>
          </ac:picMkLst>
        </pc:picChg>
        <pc:picChg chg="add mod ord">
          <ac:chgData name="rim abdelmalek" userId="85b042d27bcf124e" providerId="LiveId" clId="{5344E07C-CA2B-49E0-9996-A17788002BB7}" dt="2023-04-27T16:29:15.969" v="18206" actId="1036"/>
          <ac:picMkLst>
            <pc:docMk/>
            <pc:sldMk cId="1459202729" sldId="284"/>
            <ac:picMk id="7" creationId="{20841D87-F567-69E8-3C44-E1744805F449}"/>
          </ac:picMkLst>
        </pc:picChg>
      </pc:sldChg>
      <pc:sldChg chg="addSp delSp modSp new mod modAnim">
        <pc:chgData name="rim abdelmalek" userId="85b042d27bcf124e" providerId="LiveId" clId="{5344E07C-CA2B-49E0-9996-A17788002BB7}" dt="2023-04-27T16:32:08.114" v="18266"/>
        <pc:sldMkLst>
          <pc:docMk/>
          <pc:sldMk cId="1228686977" sldId="285"/>
        </pc:sldMkLst>
        <pc:spChg chg="add mod">
          <ac:chgData name="rim abdelmalek" userId="85b042d27bcf124e" providerId="LiveId" clId="{5344E07C-CA2B-49E0-9996-A17788002BB7}" dt="2023-04-27T16:31:34.781" v="18261" actId="1582"/>
          <ac:spMkLst>
            <pc:docMk/>
            <pc:sldMk cId="1228686977" sldId="285"/>
            <ac:spMk id="2" creationId="{1EBD3A16-AECE-EF90-7768-7486F7E67077}"/>
          </ac:spMkLst>
        </pc:spChg>
        <pc:spChg chg="del">
          <ac:chgData name="rim abdelmalek" userId="85b042d27bcf124e" providerId="LiveId" clId="{5344E07C-CA2B-49E0-9996-A17788002BB7}" dt="2023-04-26T20:55:23.338" v="14545" actId="478"/>
          <ac:spMkLst>
            <pc:docMk/>
            <pc:sldMk cId="1228686977" sldId="285"/>
            <ac:spMk id="2" creationId="{D2CCB316-A092-5ECD-FDC5-115E032E8AA2}"/>
          </ac:spMkLst>
        </pc:spChg>
        <pc:spChg chg="mod ord">
          <ac:chgData name="rim abdelmalek" userId="85b042d27bcf124e" providerId="LiveId" clId="{5344E07C-CA2B-49E0-9996-A17788002BB7}" dt="2023-04-27T14:36:08.789" v="17575" actId="1036"/>
          <ac:spMkLst>
            <pc:docMk/>
            <pc:sldMk cId="1228686977" sldId="285"/>
            <ac:spMk id="3" creationId="{86C3610F-A1EB-E107-9B01-53CAEF191F75}"/>
          </ac:spMkLst>
        </pc:spChg>
        <pc:spChg chg="add mod">
          <ac:chgData name="rim abdelmalek" userId="85b042d27bcf124e" providerId="LiveId" clId="{5344E07C-CA2B-49E0-9996-A17788002BB7}" dt="2023-04-27T16:32:03.909" v="18265" actId="1582"/>
          <ac:spMkLst>
            <pc:docMk/>
            <pc:sldMk cId="1228686977" sldId="285"/>
            <ac:spMk id="4" creationId="{780AA3B5-108D-89F2-CF19-07DF87AE230E}"/>
          </ac:spMkLst>
        </pc:spChg>
        <pc:picChg chg="add mod">
          <ac:chgData name="rim abdelmalek" userId="85b042d27bcf124e" providerId="LiveId" clId="{5344E07C-CA2B-49E0-9996-A17788002BB7}" dt="2023-04-26T20:55:12.224" v="14544" actId="1037"/>
          <ac:picMkLst>
            <pc:docMk/>
            <pc:sldMk cId="1228686977" sldId="285"/>
            <ac:picMk id="5" creationId="{B4D9C979-F111-F653-C9B3-31DE24574443}"/>
          </ac:picMkLst>
        </pc:picChg>
        <pc:picChg chg="add mod ord">
          <ac:chgData name="rim abdelmalek" userId="85b042d27bcf124e" providerId="LiveId" clId="{5344E07C-CA2B-49E0-9996-A17788002BB7}" dt="2023-04-26T20:55:04.747" v="14533" actId="1038"/>
          <ac:picMkLst>
            <pc:docMk/>
            <pc:sldMk cId="1228686977" sldId="285"/>
            <ac:picMk id="7" creationId="{64D00AE4-C02B-3080-E71B-67E125A1A7FC}"/>
          </ac:picMkLst>
        </pc:picChg>
        <pc:picChg chg="add mod">
          <ac:chgData name="rim abdelmalek" userId="85b042d27bcf124e" providerId="LiveId" clId="{5344E07C-CA2B-49E0-9996-A17788002BB7}" dt="2023-04-26T20:55:04.747" v="14533" actId="1038"/>
          <ac:picMkLst>
            <pc:docMk/>
            <pc:sldMk cId="1228686977" sldId="285"/>
            <ac:picMk id="9" creationId="{AC8DE175-6F95-D2A4-8405-3B045827C983}"/>
          </ac:picMkLst>
        </pc:picChg>
      </pc:sldChg>
      <pc:sldChg chg="addSp modSp new mod modAnim">
        <pc:chgData name="rim abdelmalek" userId="85b042d27bcf124e" providerId="LiveId" clId="{5344E07C-CA2B-49E0-9996-A17788002BB7}" dt="2023-04-28T08:56:28.920" v="23770"/>
        <pc:sldMkLst>
          <pc:docMk/>
          <pc:sldMk cId="2179999336" sldId="286"/>
        </pc:sldMkLst>
        <pc:spChg chg="add mod">
          <ac:chgData name="rim abdelmalek" userId="85b042d27bcf124e" providerId="LiveId" clId="{5344E07C-CA2B-49E0-9996-A17788002BB7}" dt="2023-04-27T21:09:30.155" v="19482" actId="20577"/>
          <ac:spMkLst>
            <pc:docMk/>
            <pc:sldMk cId="2179999336" sldId="286"/>
            <ac:spMk id="4" creationId="{047AF522-B313-4467-750D-DEC54A1F76AF}"/>
          </ac:spMkLst>
        </pc:spChg>
        <pc:spChg chg="add mod">
          <ac:chgData name="rim abdelmalek" userId="85b042d27bcf124e" providerId="LiveId" clId="{5344E07C-CA2B-49E0-9996-A17788002BB7}" dt="2023-04-27T14:39:34.953" v="17620" actId="14100"/>
          <ac:spMkLst>
            <pc:docMk/>
            <pc:sldMk cId="2179999336" sldId="286"/>
            <ac:spMk id="6" creationId="{4038AE0E-47FF-5919-6B0A-B81C50888136}"/>
          </ac:spMkLst>
        </pc:spChg>
        <pc:spChg chg="add mod">
          <ac:chgData name="rim abdelmalek" userId="85b042d27bcf124e" providerId="LiveId" clId="{5344E07C-CA2B-49E0-9996-A17788002BB7}" dt="2023-04-28T06:47:29.892" v="20429" actId="1035"/>
          <ac:spMkLst>
            <pc:docMk/>
            <pc:sldMk cId="2179999336" sldId="286"/>
            <ac:spMk id="7" creationId="{87D3E72A-F0DD-27A6-9F47-F50CF8908926}"/>
          </ac:spMkLst>
        </pc:spChg>
        <pc:spChg chg="add mod">
          <ac:chgData name="rim abdelmalek" userId="85b042d27bcf124e" providerId="LiveId" clId="{5344E07C-CA2B-49E0-9996-A17788002BB7}" dt="2023-04-27T14:40:15.613" v="17640" actId="1035"/>
          <ac:spMkLst>
            <pc:docMk/>
            <pc:sldMk cId="2179999336" sldId="286"/>
            <ac:spMk id="8" creationId="{63B034A5-7812-3597-B7B4-B29C4FFC9C29}"/>
          </ac:spMkLst>
        </pc:spChg>
        <pc:spChg chg="add mod">
          <ac:chgData name="rim abdelmalek" userId="85b042d27bcf124e" providerId="LiveId" clId="{5344E07C-CA2B-49E0-9996-A17788002BB7}" dt="2023-04-27T21:25:49.145" v="19656" actId="20577"/>
          <ac:spMkLst>
            <pc:docMk/>
            <pc:sldMk cId="2179999336" sldId="286"/>
            <ac:spMk id="9" creationId="{1994A7FB-BCFB-77FE-7B55-6F2B92FB5632}"/>
          </ac:spMkLst>
        </pc:spChg>
        <pc:spChg chg="add mod">
          <ac:chgData name="rim abdelmalek" userId="85b042d27bcf124e" providerId="LiveId" clId="{5344E07C-CA2B-49E0-9996-A17788002BB7}" dt="2023-04-28T06:47:25.107" v="20425" actId="1036"/>
          <ac:spMkLst>
            <pc:docMk/>
            <pc:sldMk cId="2179999336" sldId="286"/>
            <ac:spMk id="12" creationId="{13B02A93-CA0F-C3A2-387A-77C4C50938B9}"/>
          </ac:spMkLst>
        </pc:spChg>
        <pc:spChg chg="add mod">
          <ac:chgData name="rim abdelmalek" userId="85b042d27bcf124e" providerId="LiveId" clId="{5344E07C-CA2B-49E0-9996-A17788002BB7}" dt="2023-04-28T06:48:20.313" v="20476" actId="122"/>
          <ac:spMkLst>
            <pc:docMk/>
            <pc:sldMk cId="2179999336" sldId="286"/>
            <ac:spMk id="13" creationId="{434CF55D-1629-D67F-54CB-7C0436833540}"/>
          </ac:spMkLst>
        </pc:spChg>
        <pc:spChg chg="add mod">
          <ac:chgData name="rim abdelmalek" userId="85b042d27bcf124e" providerId="LiveId" clId="{5344E07C-CA2B-49E0-9996-A17788002BB7}" dt="2023-04-28T06:49:38.818" v="20509" actId="207"/>
          <ac:spMkLst>
            <pc:docMk/>
            <pc:sldMk cId="2179999336" sldId="286"/>
            <ac:spMk id="14" creationId="{15B76981-4DC9-5910-D083-122A0229AE7C}"/>
          </ac:spMkLst>
        </pc:spChg>
        <pc:spChg chg="add mod">
          <ac:chgData name="rim abdelmalek" userId="85b042d27bcf124e" providerId="LiveId" clId="{5344E07C-CA2B-49E0-9996-A17788002BB7}" dt="2023-04-28T06:50:13.564" v="20532" actId="207"/>
          <ac:spMkLst>
            <pc:docMk/>
            <pc:sldMk cId="2179999336" sldId="286"/>
            <ac:spMk id="15" creationId="{088B4D25-1C8F-BCEE-5CE3-636035AC25C3}"/>
          </ac:spMkLst>
        </pc:spChg>
        <pc:picChg chg="add mod">
          <ac:chgData name="rim abdelmalek" userId="85b042d27bcf124e" providerId="LiveId" clId="{5344E07C-CA2B-49E0-9996-A17788002BB7}" dt="2023-04-27T14:39:38.870" v="17624" actId="1038"/>
          <ac:picMkLst>
            <pc:docMk/>
            <pc:sldMk cId="2179999336" sldId="286"/>
            <ac:picMk id="5" creationId="{6AF0D4C1-E098-1AF3-3C63-54FD63A745CF}"/>
          </ac:picMkLst>
        </pc:picChg>
        <pc:picChg chg="add mod">
          <ac:chgData name="rim abdelmalek" userId="85b042d27bcf124e" providerId="LiveId" clId="{5344E07C-CA2B-49E0-9996-A17788002BB7}" dt="2023-04-27T21:09:49.879" v="19483"/>
          <ac:picMkLst>
            <pc:docMk/>
            <pc:sldMk cId="2179999336" sldId="286"/>
            <ac:picMk id="10" creationId="{8B961C19-DD41-FE9E-A636-873C01D054DF}"/>
          </ac:picMkLst>
        </pc:picChg>
      </pc:sldChg>
      <pc:sldChg chg="modSp add mod">
        <pc:chgData name="rim abdelmalek" userId="85b042d27bcf124e" providerId="LiveId" clId="{5344E07C-CA2B-49E0-9996-A17788002BB7}" dt="2023-04-28T08:58:26.181" v="23781" actId="20577"/>
        <pc:sldMkLst>
          <pc:docMk/>
          <pc:sldMk cId="169743615" sldId="287"/>
        </pc:sldMkLst>
        <pc:spChg chg="mod">
          <ac:chgData name="rim abdelmalek" userId="85b042d27bcf124e" providerId="LiveId" clId="{5344E07C-CA2B-49E0-9996-A17788002BB7}" dt="2023-04-28T08:58:26.181" v="23781" actId="20577"/>
          <ac:spMkLst>
            <pc:docMk/>
            <pc:sldMk cId="169743615" sldId="287"/>
            <ac:spMk id="4" creationId="{BADEAD2E-5DB0-E266-3B5B-A53AD3008BCE}"/>
          </ac:spMkLst>
        </pc:spChg>
        <pc:spChg chg="mod">
          <ac:chgData name="rim abdelmalek" userId="85b042d27bcf124e" providerId="LiveId" clId="{5344E07C-CA2B-49E0-9996-A17788002BB7}" dt="2023-04-28T07:04:49.973" v="20873" actId="20577"/>
          <ac:spMkLst>
            <pc:docMk/>
            <pc:sldMk cId="169743615" sldId="287"/>
            <ac:spMk id="7" creationId="{7E7B6652-0A8D-F096-A38A-53390BAF9798}"/>
          </ac:spMkLst>
        </pc:spChg>
      </pc:sldChg>
      <pc:sldChg chg="addSp delSp modSp new del mod ord modClrScheme modAnim chgLayout">
        <pc:chgData name="rim abdelmalek" userId="85b042d27bcf124e" providerId="LiveId" clId="{5344E07C-CA2B-49E0-9996-A17788002BB7}" dt="2023-04-27T21:36:13.625" v="19803" actId="2696"/>
        <pc:sldMkLst>
          <pc:docMk/>
          <pc:sldMk cId="3240670480" sldId="287"/>
        </pc:sldMkLst>
        <pc:spChg chg="del mod ord">
          <ac:chgData name="rim abdelmalek" userId="85b042d27bcf124e" providerId="LiveId" clId="{5344E07C-CA2B-49E0-9996-A17788002BB7}" dt="2023-04-26T20:58:05.891" v="14599" actId="700"/>
          <ac:spMkLst>
            <pc:docMk/>
            <pc:sldMk cId="3240670480" sldId="287"/>
            <ac:spMk id="2" creationId="{228AD33F-C6FB-33C7-6BA1-46F734219422}"/>
          </ac:spMkLst>
        </pc:spChg>
        <pc:spChg chg="del mod ord">
          <ac:chgData name="rim abdelmalek" userId="85b042d27bcf124e" providerId="LiveId" clId="{5344E07C-CA2B-49E0-9996-A17788002BB7}" dt="2023-04-26T20:58:05.891" v="14599" actId="700"/>
          <ac:spMkLst>
            <pc:docMk/>
            <pc:sldMk cId="3240670480" sldId="287"/>
            <ac:spMk id="3" creationId="{553C6633-BBED-22E8-4EF9-DE165DCFECAB}"/>
          </ac:spMkLst>
        </pc:spChg>
        <pc:spChg chg="add mod ord">
          <ac:chgData name="rim abdelmalek" userId="85b042d27bcf124e" providerId="LiveId" clId="{5344E07C-CA2B-49E0-9996-A17788002BB7}" dt="2023-04-27T14:42:07.396" v="17671" actId="1037"/>
          <ac:spMkLst>
            <pc:docMk/>
            <pc:sldMk cId="3240670480" sldId="287"/>
            <ac:spMk id="4" creationId="{BADEAD2E-5DB0-E266-3B5B-A53AD3008BCE}"/>
          </ac:spMkLst>
        </pc:spChg>
        <pc:spChg chg="add mod ord">
          <ac:chgData name="rim abdelmalek" userId="85b042d27bcf124e" providerId="LiveId" clId="{5344E07C-CA2B-49E0-9996-A17788002BB7}" dt="2023-04-26T20:58:05.891" v="14599" actId="700"/>
          <ac:spMkLst>
            <pc:docMk/>
            <pc:sldMk cId="3240670480" sldId="287"/>
            <ac:spMk id="6" creationId="{6B166AAB-1B66-1D52-E08B-106B44E91B01}"/>
          </ac:spMkLst>
        </pc:spChg>
        <pc:spChg chg="add mod ord">
          <ac:chgData name="rim abdelmalek" userId="85b042d27bcf124e" providerId="LiveId" clId="{5344E07C-CA2B-49E0-9996-A17788002BB7}" dt="2023-04-27T14:42:37.075" v="17687" actId="1036"/>
          <ac:spMkLst>
            <pc:docMk/>
            <pc:sldMk cId="3240670480" sldId="287"/>
            <ac:spMk id="7" creationId="{7E7B6652-0A8D-F096-A38A-53390BAF9798}"/>
          </ac:spMkLst>
        </pc:spChg>
        <pc:picChg chg="add mod">
          <ac:chgData name="rim abdelmalek" userId="85b042d27bcf124e" providerId="LiveId" clId="{5344E07C-CA2B-49E0-9996-A17788002BB7}" dt="2023-04-26T20:57:51.888" v="14598" actId="1035"/>
          <ac:picMkLst>
            <pc:docMk/>
            <pc:sldMk cId="3240670480" sldId="287"/>
            <ac:picMk id="5" creationId="{84594F04-9074-0D10-2BCE-C0182F6BDD6E}"/>
          </ac:picMkLst>
        </pc:picChg>
      </pc:sldChg>
      <pc:sldChg chg="addSp modSp new mod modAnim">
        <pc:chgData name="rim abdelmalek" userId="85b042d27bcf124e" providerId="LiveId" clId="{5344E07C-CA2B-49E0-9996-A17788002BB7}" dt="2023-04-27T15:58:59.773" v="18070" actId="14100"/>
        <pc:sldMkLst>
          <pc:docMk/>
          <pc:sldMk cId="1479294441" sldId="288"/>
        </pc:sldMkLst>
        <pc:spChg chg="add mod">
          <ac:chgData name="rim abdelmalek" userId="85b042d27bcf124e" providerId="LiveId" clId="{5344E07C-CA2B-49E0-9996-A17788002BB7}" dt="2023-04-27T15:57:47.132" v="18012" actId="208"/>
          <ac:spMkLst>
            <pc:docMk/>
            <pc:sldMk cId="1479294441" sldId="288"/>
            <ac:spMk id="5" creationId="{56C29B90-6B7C-5C54-B530-911D73AC9BBB}"/>
          </ac:spMkLst>
        </pc:spChg>
        <pc:spChg chg="add mod">
          <ac:chgData name="rim abdelmalek" userId="85b042d27bcf124e" providerId="LiveId" clId="{5344E07C-CA2B-49E0-9996-A17788002BB7}" dt="2023-04-27T15:58:32.565" v="18019" actId="1582"/>
          <ac:spMkLst>
            <pc:docMk/>
            <pc:sldMk cId="1479294441" sldId="288"/>
            <ac:spMk id="8" creationId="{F53902CD-C863-8075-7EBC-D79D37E10F4B}"/>
          </ac:spMkLst>
        </pc:spChg>
        <pc:spChg chg="add mod">
          <ac:chgData name="rim abdelmalek" userId="85b042d27bcf124e" providerId="LiveId" clId="{5344E07C-CA2B-49E0-9996-A17788002BB7}" dt="2023-04-27T15:58:59.773" v="18070" actId="14100"/>
          <ac:spMkLst>
            <pc:docMk/>
            <pc:sldMk cId="1479294441" sldId="288"/>
            <ac:spMk id="9" creationId="{DCD024BD-9CF7-27D3-1AA8-02FCBF82D8C4}"/>
          </ac:spMkLst>
        </pc:spChg>
        <pc:picChg chg="add">
          <ac:chgData name="rim abdelmalek" userId="85b042d27bcf124e" providerId="LiveId" clId="{5344E07C-CA2B-49E0-9996-A17788002BB7}" dt="2023-04-22T21:19:59.115" v="8197" actId="22"/>
          <ac:picMkLst>
            <pc:docMk/>
            <pc:sldMk cId="1479294441" sldId="288"/>
            <ac:picMk id="6" creationId="{2034B4E0-1A34-9AFC-0707-89FCED08B18F}"/>
          </ac:picMkLst>
        </pc:picChg>
        <pc:picChg chg="add mod">
          <ac:chgData name="rim abdelmalek" userId="85b042d27bcf124e" providerId="LiveId" clId="{5344E07C-CA2B-49E0-9996-A17788002BB7}" dt="2023-04-26T20:33:01.058" v="13430" actId="1038"/>
          <ac:picMkLst>
            <pc:docMk/>
            <pc:sldMk cId="1479294441" sldId="288"/>
            <ac:picMk id="7" creationId="{D2D01B63-F266-15AD-DA86-D46A3F649D30}"/>
          </ac:picMkLst>
        </pc:picChg>
      </pc:sldChg>
      <pc:sldChg chg="addSp delSp modSp new mod modClrScheme modAnim chgLayout">
        <pc:chgData name="rim abdelmalek" userId="85b042d27bcf124e" providerId="LiveId" clId="{5344E07C-CA2B-49E0-9996-A17788002BB7}" dt="2023-04-27T13:37:43.672" v="16349" actId="1036"/>
        <pc:sldMkLst>
          <pc:docMk/>
          <pc:sldMk cId="1541142577" sldId="289"/>
        </pc:sldMkLst>
        <pc:spChg chg="del mod ord">
          <ac:chgData name="rim abdelmalek" userId="85b042d27bcf124e" providerId="LiveId" clId="{5344E07C-CA2B-49E0-9996-A17788002BB7}" dt="2023-04-26T20:33:37.152" v="13472" actId="700"/>
          <ac:spMkLst>
            <pc:docMk/>
            <pc:sldMk cId="1541142577" sldId="289"/>
            <ac:spMk id="2" creationId="{432DC16D-B265-68D0-9CEF-C9B7540F3682}"/>
          </ac:spMkLst>
        </pc:spChg>
        <pc:spChg chg="del mod ord">
          <ac:chgData name="rim abdelmalek" userId="85b042d27bcf124e" providerId="LiveId" clId="{5344E07C-CA2B-49E0-9996-A17788002BB7}" dt="2023-04-26T20:33:37.152" v="13472" actId="700"/>
          <ac:spMkLst>
            <pc:docMk/>
            <pc:sldMk cId="1541142577" sldId="289"/>
            <ac:spMk id="3" creationId="{B13C152F-9DC7-80EC-61AC-421164DD93B5}"/>
          </ac:spMkLst>
        </pc:spChg>
        <pc:spChg chg="del mod ord">
          <ac:chgData name="rim abdelmalek" userId="85b042d27bcf124e" providerId="LiveId" clId="{5344E07C-CA2B-49E0-9996-A17788002BB7}" dt="2023-04-26T20:33:37.152" v="13472" actId="700"/>
          <ac:spMkLst>
            <pc:docMk/>
            <pc:sldMk cId="1541142577" sldId="289"/>
            <ac:spMk id="4" creationId="{225D743D-EE70-0125-7710-66FFBF0C89AE}"/>
          </ac:spMkLst>
        </pc:spChg>
        <pc:spChg chg="add mod ord">
          <ac:chgData name="rim abdelmalek" userId="85b042d27bcf124e" providerId="LiveId" clId="{5344E07C-CA2B-49E0-9996-A17788002BB7}" dt="2023-04-27T13:36:27.451" v="16322" actId="179"/>
          <ac:spMkLst>
            <pc:docMk/>
            <pc:sldMk cId="1541142577" sldId="289"/>
            <ac:spMk id="8" creationId="{87282522-2A8B-89D8-7C1C-DE09D1C96F63}"/>
          </ac:spMkLst>
        </pc:spChg>
        <pc:spChg chg="add mod ord">
          <ac:chgData name="rim abdelmalek" userId="85b042d27bcf124e" providerId="LiveId" clId="{5344E07C-CA2B-49E0-9996-A17788002BB7}" dt="2023-04-26T20:33:37.152" v="13472" actId="700"/>
          <ac:spMkLst>
            <pc:docMk/>
            <pc:sldMk cId="1541142577" sldId="289"/>
            <ac:spMk id="9" creationId="{28107D29-F55B-690A-CA35-0E074432AC43}"/>
          </ac:spMkLst>
        </pc:spChg>
        <pc:spChg chg="add mod ord">
          <ac:chgData name="rim abdelmalek" userId="85b042d27bcf124e" providerId="LiveId" clId="{5344E07C-CA2B-49E0-9996-A17788002BB7}" dt="2023-04-27T13:37:43.672" v="16349" actId="1036"/>
          <ac:spMkLst>
            <pc:docMk/>
            <pc:sldMk cId="1541142577" sldId="289"/>
            <ac:spMk id="10" creationId="{79479540-C830-3D99-1B60-6CC5F2F12DF6}"/>
          </ac:spMkLst>
        </pc:spChg>
        <pc:picChg chg="add mod">
          <ac:chgData name="rim abdelmalek" userId="85b042d27bcf124e" providerId="LiveId" clId="{5344E07C-CA2B-49E0-9996-A17788002BB7}" dt="2023-04-26T20:34:16.711" v="13535" actId="1038"/>
          <ac:picMkLst>
            <pc:docMk/>
            <pc:sldMk cId="1541142577" sldId="289"/>
            <ac:picMk id="6" creationId="{1ACAFFDE-EF9A-7364-2BE2-E6A190D2FDFB}"/>
          </ac:picMkLst>
        </pc:picChg>
        <pc:picChg chg="add mod">
          <ac:chgData name="rim abdelmalek" userId="85b042d27bcf124e" providerId="LiveId" clId="{5344E07C-CA2B-49E0-9996-A17788002BB7}" dt="2023-04-26T20:33:18.976" v="13432" actId="1076"/>
          <ac:picMkLst>
            <pc:docMk/>
            <pc:sldMk cId="1541142577" sldId="289"/>
            <ac:picMk id="7" creationId="{6C49DEFB-EED6-3916-799E-866D6A721BE7}"/>
          </ac:picMkLst>
        </pc:picChg>
      </pc:sldChg>
      <pc:sldChg chg="addSp modSp new del mod modAnim">
        <pc:chgData name="rim abdelmalek" userId="85b042d27bcf124e" providerId="LiveId" clId="{5344E07C-CA2B-49E0-9996-A17788002BB7}" dt="2023-04-27T14:56:32.161" v="17752" actId="2696"/>
        <pc:sldMkLst>
          <pc:docMk/>
          <pc:sldMk cId="1420141494" sldId="290"/>
        </pc:sldMkLst>
        <pc:spChg chg="add mod">
          <ac:chgData name="rim abdelmalek" userId="85b042d27bcf124e" providerId="LiveId" clId="{5344E07C-CA2B-49E0-9996-A17788002BB7}" dt="2023-04-26T20:39:45.443" v="13786" actId="14100"/>
          <ac:spMkLst>
            <pc:docMk/>
            <pc:sldMk cId="1420141494" sldId="290"/>
            <ac:spMk id="11" creationId="{FA201999-270C-9477-C865-E40FABCE8712}"/>
          </ac:spMkLst>
        </pc:spChg>
        <pc:spChg chg="add mod">
          <ac:chgData name="rim abdelmalek" userId="85b042d27bcf124e" providerId="LiveId" clId="{5344E07C-CA2B-49E0-9996-A17788002BB7}" dt="2023-04-26T20:40:25.019" v="13907" actId="1035"/>
          <ac:spMkLst>
            <pc:docMk/>
            <pc:sldMk cId="1420141494" sldId="290"/>
            <ac:spMk id="12" creationId="{87A4E8D1-A4DF-8A77-F072-D6F881284EE9}"/>
          </ac:spMkLst>
        </pc:spChg>
        <pc:spChg chg="add mod">
          <ac:chgData name="rim abdelmalek" userId="85b042d27bcf124e" providerId="LiveId" clId="{5344E07C-CA2B-49E0-9996-A17788002BB7}" dt="2023-04-26T20:41:51.037" v="13954" actId="1036"/>
          <ac:spMkLst>
            <pc:docMk/>
            <pc:sldMk cId="1420141494" sldId="290"/>
            <ac:spMk id="13" creationId="{5F7E444A-C7EB-A291-4129-C111E46754E4}"/>
          </ac:spMkLst>
        </pc:spChg>
        <pc:spChg chg="add mod">
          <ac:chgData name="rim abdelmalek" userId="85b042d27bcf124e" providerId="LiveId" clId="{5344E07C-CA2B-49E0-9996-A17788002BB7}" dt="2023-04-26T20:43:03.589" v="13963" actId="1036"/>
          <ac:spMkLst>
            <pc:docMk/>
            <pc:sldMk cId="1420141494" sldId="290"/>
            <ac:spMk id="14" creationId="{5DE61D71-E610-AAAB-766C-1E72D53843D2}"/>
          </ac:spMkLst>
        </pc:spChg>
        <pc:spChg chg="add mod">
          <ac:chgData name="rim abdelmalek" userId="85b042d27bcf124e" providerId="LiveId" clId="{5344E07C-CA2B-49E0-9996-A17788002BB7}" dt="2023-04-26T20:43:39.390" v="13967" actId="1582"/>
          <ac:spMkLst>
            <pc:docMk/>
            <pc:sldMk cId="1420141494" sldId="290"/>
            <ac:spMk id="15" creationId="{5B5294BC-9940-1F23-1C79-395F31DDD876}"/>
          </ac:spMkLst>
        </pc:spChg>
        <pc:spChg chg="add mod">
          <ac:chgData name="rim abdelmalek" userId="85b042d27bcf124e" providerId="LiveId" clId="{5344E07C-CA2B-49E0-9996-A17788002BB7}" dt="2023-04-27T13:49:30.223" v="16943" actId="1037"/>
          <ac:spMkLst>
            <pc:docMk/>
            <pc:sldMk cId="1420141494" sldId="290"/>
            <ac:spMk id="16" creationId="{4384C25A-90C1-D3DA-3741-1A7D06B0C3AD}"/>
          </ac:spMkLst>
        </pc:spChg>
        <pc:spChg chg="add mod">
          <ac:chgData name="rim abdelmalek" userId="85b042d27bcf124e" providerId="LiveId" clId="{5344E07C-CA2B-49E0-9996-A17788002BB7}" dt="2023-04-27T13:41:44.699" v="16557" actId="1036"/>
          <ac:spMkLst>
            <pc:docMk/>
            <pc:sldMk cId="1420141494" sldId="290"/>
            <ac:spMk id="17" creationId="{6BD01728-8576-E819-F2E5-5DE3FF7314BE}"/>
          </ac:spMkLst>
        </pc:spChg>
        <pc:spChg chg="add">
          <ac:chgData name="rim abdelmalek" userId="85b042d27bcf124e" providerId="LiveId" clId="{5344E07C-CA2B-49E0-9996-A17788002BB7}" dt="2023-04-27T13:48:16.552" v="16915" actId="11529"/>
          <ac:spMkLst>
            <pc:docMk/>
            <pc:sldMk cId="1420141494" sldId="290"/>
            <ac:spMk id="18" creationId="{F7A2B32A-4468-5F46-4964-BDD5946AC39F}"/>
          </ac:spMkLst>
        </pc:spChg>
        <pc:picChg chg="add mod modCrop">
          <ac:chgData name="rim abdelmalek" userId="85b042d27bcf124e" providerId="LiveId" clId="{5344E07C-CA2B-49E0-9996-A17788002BB7}" dt="2023-04-22T22:31:56.302" v="9120" actId="1035"/>
          <ac:picMkLst>
            <pc:docMk/>
            <pc:sldMk cId="1420141494" sldId="290"/>
            <ac:picMk id="6" creationId="{81AFE7DA-379C-6EE9-764E-55A2D77FA6D3}"/>
          </ac:picMkLst>
        </pc:picChg>
        <pc:picChg chg="add mod">
          <ac:chgData name="rim abdelmalek" userId="85b042d27bcf124e" providerId="LiveId" clId="{5344E07C-CA2B-49E0-9996-A17788002BB7}" dt="2023-04-26T20:44:54.391" v="13969" actId="1076"/>
          <ac:picMkLst>
            <pc:docMk/>
            <pc:sldMk cId="1420141494" sldId="290"/>
            <ac:picMk id="7" creationId="{7F021B27-2399-99FA-1B31-9FBADCB07E4D}"/>
          </ac:picMkLst>
        </pc:picChg>
        <pc:picChg chg="add mod">
          <ac:chgData name="rim abdelmalek" userId="85b042d27bcf124e" providerId="LiveId" clId="{5344E07C-CA2B-49E0-9996-A17788002BB7}" dt="2023-04-22T22:31:42.086" v="9089" actId="1035"/>
          <ac:picMkLst>
            <pc:docMk/>
            <pc:sldMk cId="1420141494" sldId="290"/>
            <ac:picMk id="8" creationId="{D2542ED9-895C-BA38-1D60-BCB4122E71C4}"/>
          </ac:picMkLst>
        </pc:picChg>
        <pc:picChg chg="add mod modCrop">
          <ac:chgData name="rim abdelmalek" userId="85b042d27bcf124e" providerId="LiveId" clId="{5344E07C-CA2B-49E0-9996-A17788002BB7}" dt="2023-04-22T22:31:56.302" v="9120" actId="1035"/>
          <ac:picMkLst>
            <pc:docMk/>
            <pc:sldMk cId="1420141494" sldId="290"/>
            <ac:picMk id="9" creationId="{3EADA210-C0F8-0EA5-5058-AD03F0854D25}"/>
          </ac:picMkLst>
        </pc:picChg>
        <pc:picChg chg="add mod modCrop">
          <ac:chgData name="rim abdelmalek" userId="85b042d27bcf124e" providerId="LiveId" clId="{5344E07C-CA2B-49E0-9996-A17788002BB7}" dt="2023-04-26T20:38:51.662" v="13779" actId="14100"/>
          <ac:picMkLst>
            <pc:docMk/>
            <pc:sldMk cId="1420141494" sldId="290"/>
            <ac:picMk id="10" creationId="{C6635CDE-A45D-D12A-756A-A512926D63E5}"/>
          </ac:picMkLst>
        </pc:picChg>
      </pc:sldChg>
      <pc:sldChg chg="modSp add del mod">
        <pc:chgData name="rim abdelmalek" userId="85b042d27bcf124e" providerId="LiveId" clId="{5344E07C-CA2B-49E0-9996-A17788002BB7}" dt="2023-04-27T21:36:13.625" v="19803" actId="2696"/>
        <pc:sldMkLst>
          <pc:docMk/>
          <pc:sldMk cId="1672552941" sldId="290"/>
        </pc:sldMkLst>
        <pc:spChg chg="mod">
          <ac:chgData name="rim abdelmalek" userId="85b042d27bcf124e" providerId="LiveId" clId="{5344E07C-CA2B-49E0-9996-A17788002BB7}" dt="2023-04-27T14:59:37.506" v="17769" actId="1036"/>
          <ac:spMkLst>
            <pc:docMk/>
            <pc:sldMk cId="1672552941" sldId="290"/>
            <ac:spMk id="12" creationId="{87A4E8D1-A4DF-8A77-F072-D6F881284EE9}"/>
          </ac:spMkLst>
        </pc:spChg>
        <pc:spChg chg="mod">
          <ac:chgData name="rim abdelmalek" userId="85b042d27bcf124e" providerId="LiveId" clId="{5344E07C-CA2B-49E0-9996-A17788002BB7}" dt="2023-04-27T14:59:49.072" v="17778" actId="1037"/>
          <ac:spMkLst>
            <pc:docMk/>
            <pc:sldMk cId="1672552941" sldId="290"/>
            <ac:spMk id="16" creationId="{4384C25A-90C1-D3DA-3741-1A7D06B0C3AD}"/>
          </ac:spMkLst>
        </pc:spChg>
        <pc:picChg chg="mod">
          <ac:chgData name="rim abdelmalek" userId="85b042d27bcf124e" providerId="LiveId" clId="{5344E07C-CA2B-49E0-9996-A17788002BB7}" dt="2023-04-27T14:59:20.267" v="17764" actId="1036"/>
          <ac:picMkLst>
            <pc:docMk/>
            <pc:sldMk cId="1672552941" sldId="290"/>
            <ac:picMk id="6" creationId="{81AFE7DA-379C-6EE9-764E-55A2D77FA6D3}"/>
          </ac:picMkLst>
        </pc:picChg>
        <pc:picChg chg="mod">
          <ac:chgData name="rim abdelmalek" userId="85b042d27bcf124e" providerId="LiveId" clId="{5344E07C-CA2B-49E0-9996-A17788002BB7}" dt="2023-04-27T14:59:33.327" v="17767" actId="1076"/>
          <ac:picMkLst>
            <pc:docMk/>
            <pc:sldMk cId="1672552941" sldId="290"/>
            <ac:picMk id="9" creationId="{3EADA210-C0F8-0EA5-5058-AD03F0854D25}"/>
          </ac:picMkLst>
        </pc:picChg>
      </pc:sldChg>
      <pc:sldChg chg="add">
        <pc:chgData name="rim abdelmalek" userId="85b042d27bcf124e" providerId="LiveId" clId="{5344E07C-CA2B-49E0-9996-A17788002BB7}" dt="2023-04-27T21:36:36.412" v="19804"/>
        <pc:sldMkLst>
          <pc:docMk/>
          <pc:sldMk cId="2668146340" sldId="290"/>
        </pc:sldMkLst>
      </pc:sldChg>
      <pc:sldChg chg="addSp delSp modSp new mod modAnim">
        <pc:chgData name="rim abdelmalek" userId="85b042d27bcf124e" providerId="LiveId" clId="{5344E07C-CA2B-49E0-9996-A17788002BB7}" dt="2023-04-28T08:50:26.759" v="23750"/>
        <pc:sldMkLst>
          <pc:docMk/>
          <pc:sldMk cId="1422854788" sldId="291"/>
        </pc:sldMkLst>
        <pc:spChg chg="del mod">
          <ac:chgData name="rim abdelmalek" userId="85b042d27bcf124e" providerId="LiveId" clId="{5344E07C-CA2B-49E0-9996-A17788002BB7}" dt="2023-04-22T21:59:26.454" v="8636" actId="478"/>
          <ac:spMkLst>
            <pc:docMk/>
            <pc:sldMk cId="1422854788" sldId="291"/>
            <ac:spMk id="2" creationId="{D81835E3-D88C-50BB-B282-13A56DA752D1}"/>
          </ac:spMkLst>
        </pc:spChg>
        <pc:spChg chg="del">
          <ac:chgData name="rim abdelmalek" userId="85b042d27bcf124e" providerId="LiveId" clId="{5344E07C-CA2B-49E0-9996-A17788002BB7}" dt="2023-04-22T22:00:06.179" v="8643" actId="478"/>
          <ac:spMkLst>
            <pc:docMk/>
            <pc:sldMk cId="1422854788" sldId="291"/>
            <ac:spMk id="3" creationId="{264C0BF1-E626-FAD3-0EB1-F83323AB63CD}"/>
          </ac:spMkLst>
        </pc:spChg>
        <pc:spChg chg="add mod">
          <ac:chgData name="rim abdelmalek" userId="85b042d27bcf124e" providerId="LiveId" clId="{5344E07C-CA2B-49E0-9996-A17788002BB7}" dt="2023-04-26T20:50:30.302" v="14239" actId="1036"/>
          <ac:spMkLst>
            <pc:docMk/>
            <pc:sldMk cId="1422854788" sldId="291"/>
            <ac:spMk id="3" creationId="{C7C7CA6E-A76F-6488-8A39-54D4590F414B}"/>
          </ac:spMkLst>
        </pc:spChg>
        <pc:spChg chg="del">
          <ac:chgData name="rim abdelmalek" userId="85b042d27bcf124e" providerId="LiveId" clId="{5344E07C-CA2B-49E0-9996-A17788002BB7}" dt="2023-04-22T22:00:09.164" v="8644" actId="478"/>
          <ac:spMkLst>
            <pc:docMk/>
            <pc:sldMk cId="1422854788" sldId="291"/>
            <ac:spMk id="4" creationId="{CB404BEE-FF0A-E16F-8AFC-DDE954E31CBE}"/>
          </ac:spMkLst>
        </pc:spChg>
        <pc:spChg chg="add mod">
          <ac:chgData name="rim abdelmalek" userId="85b042d27bcf124e" providerId="LiveId" clId="{5344E07C-CA2B-49E0-9996-A17788002BB7}" dt="2023-04-26T20:51:22.615" v="14306" actId="208"/>
          <ac:spMkLst>
            <pc:docMk/>
            <pc:sldMk cId="1422854788" sldId="291"/>
            <ac:spMk id="4" creationId="{F2E24A50-F91E-8375-0F43-3DEA19E2F2D3}"/>
          </ac:spMkLst>
        </pc:spChg>
        <pc:spChg chg="add mod">
          <ac:chgData name="rim abdelmalek" userId="85b042d27bcf124e" providerId="LiveId" clId="{5344E07C-CA2B-49E0-9996-A17788002BB7}" dt="2023-04-26T20:51:04.156" v="14304" actId="208"/>
          <ac:spMkLst>
            <pc:docMk/>
            <pc:sldMk cId="1422854788" sldId="291"/>
            <ac:spMk id="5" creationId="{C743FE42-DA7C-AC60-CA3A-4EC1CC7DAFB1}"/>
          </ac:spMkLst>
        </pc:spChg>
        <pc:spChg chg="add del mod">
          <ac:chgData name="rim abdelmalek" userId="85b042d27bcf124e" providerId="LiveId" clId="{5344E07C-CA2B-49E0-9996-A17788002BB7}" dt="2023-04-26T20:48:55.265" v="14122" actId="478"/>
          <ac:spMkLst>
            <pc:docMk/>
            <pc:sldMk cId="1422854788" sldId="291"/>
            <ac:spMk id="7" creationId="{A5A2D0DA-88EF-E1CC-A4D8-B52D5FC47A24}"/>
          </ac:spMkLst>
        </pc:spChg>
        <pc:picChg chg="add mod">
          <ac:chgData name="rim abdelmalek" userId="85b042d27bcf124e" providerId="LiveId" clId="{5344E07C-CA2B-49E0-9996-A17788002BB7}" dt="2023-04-26T20:45:03.298" v="13970"/>
          <ac:picMkLst>
            <pc:docMk/>
            <pc:sldMk cId="1422854788" sldId="291"/>
            <ac:picMk id="2" creationId="{56E60D66-8E0B-8A00-1FE8-E061ADF56B46}"/>
          </ac:picMkLst>
        </pc:picChg>
        <pc:picChg chg="add mod">
          <ac:chgData name="rim abdelmalek" userId="85b042d27bcf124e" providerId="LiveId" clId="{5344E07C-CA2B-49E0-9996-A17788002BB7}" dt="2023-04-26T20:51:08.676" v="14305" actId="1076"/>
          <ac:picMkLst>
            <pc:docMk/>
            <pc:sldMk cId="1422854788" sldId="291"/>
            <ac:picMk id="6" creationId="{19758DFD-5906-021C-289E-FED38942F7B9}"/>
          </ac:picMkLst>
        </pc:picChg>
      </pc:sldChg>
      <pc:sldChg chg="addSp new mod">
        <pc:chgData name="rim abdelmalek" userId="85b042d27bcf124e" providerId="LiveId" clId="{5344E07C-CA2B-49E0-9996-A17788002BB7}" dt="2023-04-22T21:46:56.128" v="8260" actId="22"/>
        <pc:sldMkLst>
          <pc:docMk/>
          <pc:sldMk cId="4060833916" sldId="292"/>
        </pc:sldMkLst>
        <pc:picChg chg="add">
          <ac:chgData name="rim abdelmalek" userId="85b042d27bcf124e" providerId="LiveId" clId="{5344E07C-CA2B-49E0-9996-A17788002BB7}" dt="2023-04-22T21:46:56.128" v="8260" actId="22"/>
          <ac:picMkLst>
            <pc:docMk/>
            <pc:sldMk cId="4060833916" sldId="292"/>
            <ac:picMk id="6" creationId="{BFC314D0-7BCF-AB3F-64C1-B56E41D88273}"/>
          </ac:picMkLst>
        </pc:picChg>
      </pc:sldChg>
      <pc:sldChg chg="addSp delSp modSp new mod modClrScheme modAnim chgLayout">
        <pc:chgData name="rim abdelmalek" userId="85b042d27bcf124e" providerId="LiveId" clId="{5344E07C-CA2B-49E0-9996-A17788002BB7}" dt="2023-04-27T16:01:16.777" v="18135" actId="1035"/>
        <pc:sldMkLst>
          <pc:docMk/>
          <pc:sldMk cId="2153356686" sldId="293"/>
        </pc:sldMkLst>
        <pc:spChg chg="del">
          <ac:chgData name="rim abdelmalek" userId="85b042d27bcf124e" providerId="LiveId" clId="{5344E07C-CA2B-49E0-9996-A17788002BB7}" dt="2023-04-22T21:51:36.148" v="8391" actId="700"/>
          <ac:spMkLst>
            <pc:docMk/>
            <pc:sldMk cId="2153356686" sldId="293"/>
            <ac:spMk id="2" creationId="{56D3B8AE-6A44-1AA5-3B94-969A7C230367}"/>
          </ac:spMkLst>
        </pc:spChg>
        <pc:spChg chg="add mod">
          <ac:chgData name="rim abdelmalek" userId="85b042d27bcf124e" providerId="LiveId" clId="{5344E07C-CA2B-49E0-9996-A17788002BB7}" dt="2023-04-26T20:52:41.184" v="14310" actId="1582"/>
          <ac:spMkLst>
            <pc:docMk/>
            <pc:sldMk cId="2153356686" sldId="293"/>
            <ac:spMk id="2" creationId="{624138ED-C70A-AF80-BED8-291FBC7569A9}"/>
          </ac:spMkLst>
        </pc:spChg>
        <pc:spChg chg="del">
          <ac:chgData name="rim abdelmalek" userId="85b042d27bcf124e" providerId="LiveId" clId="{5344E07C-CA2B-49E0-9996-A17788002BB7}" dt="2023-04-22T21:51:36.148" v="8391" actId="700"/>
          <ac:spMkLst>
            <pc:docMk/>
            <pc:sldMk cId="2153356686" sldId="293"/>
            <ac:spMk id="3" creationId="{2CF98B30-90C4-3C93-A63F-F90C7506F826}"/>
          </ac:spMkLst>
        </pc:spChg>
        <pc:spChg chg="add mod">
          <ac:chgData name="rim abdelmalek" userId="85b042d27bcf124e" providerId="LiveId" clId="{5344E07C-CA2B-49E0-9996-A17788002BB7}" dt="2023-04-27T16:01:16.777" v="18135" actId="1035"/>
          <ac:spMkLst>
            <pc:docMk/>
            <pc:sldMk cId="2153356686" sldId="293"/>
            <ac:spMk id="3" creationId="{6089DDD3-A0B0-3122-91E0-3EF46A886B4D}"/>
          </ac:spMkLst>
        </pc:spChg>
        <pc:spChg chg="del">
          <ac:chgData name="rim abdelmalek" userId="85b042d27bcf124e" providerId="LiveId" clId="{5344E07C-CA2B-49E0-9996-A17788002BB7}" dt="2023-04-22T21:51:36.148" v="8391" actId="700"/>
          <ac:spMkLst>
            <pc:docMk/>
            <pc:sldMk cId="2153356686" sldId="293"/>
            <ac:spMk id="4" creationId="{50B482DA-9F08-7AD5-9895-BC09200F4119}"/>
          </ac:spMkLst>
        </pc:spChg>
        <pc:spChg chg="add mod">
          <ac:chgData name="rim abdelmalek" userId="85b042d27bcf124e" providerId="LiveId" clId="{5344E07C-CA2B-49E0-9996-A17788002BB7}" dt="2023-04-27T16:01:11.884" v="18126" actId="1036"/>
          <ac:spMkLst>
            <pc:docMk/>
            <pc:sldMk cId="2153356686" sldId="293"/>
            <ac:spMk id="4" creationId="{CFAF2678-51A3-EDB6-76BB-6FB904DD6608}"/>
          </ac:spMkLst>
        </pc:spChg>
        <pc:picChg chg="add mod">
          <ac:chgData name="rim abdelmalek" userId="85b042d27bcf124e" providerId="LiveId" clId="{5344E07C-CA2B-49E0-9996-A17788002BB7}" dt="2023-04-22T21:51:28.746" v="8390" actId="1038"/>
          <ac:picMkLst>
            <pc:docMk/>
            <pc:sldMk cId="2153356686" sldId="293"/>
            <ac:picMk id="6" creationId="{D3C8983C-A76D-40BA-6599-A97FD4B78338}"/>
          </ac:picMkLst>
        </pc:picChg>
        <pc:picChg chg="add del mod">
          <ac:chgData name="rim abdelmalek" userId="85b042d27bcf124e" providerId="LiveId" clId="{5344E07C-CA2B-49E0-9996-A17788002BB7}" dt="2023-04-22T21:50:59.526" v="8350" actId="478"/>
          <ac:picMkLst>
            <pc:docMk/>
            <pc:sldMk cId="2153356686" sldId="293"/>
            <ac:picMk id="8" creationId="{2C6956EE-D1D5-F7A6-D891-F6AC3C4277C7}"/>
          </ac:picMkLst>
        </pc:picChg>
        <pc:picChg chg="add mod">
          <ac:chgData name="rim abdelmalek" userId="85b042d27bcf124e" providerId="LiveId" clId="{5344E07C-CA2B-49E0-9996-A17788002BB7}" dt="2023-04-22T21:51:46.990" v="8403" actId="1035"/>
          <ac:picMkLst>
            <pc:docMk/>
            <pc:sldMk cId="2153356686" sldId="293"/>
            <ac:picMk id="10" creationId="{7FEB3EB9-8803-0912-541D-086ADF210127}"/>
          </ac:picMkLst>
        </pc:picChg>
        <pc:picChg chg="add mod">
          <ac:chgData name="rim abdelmalek" userId="85b042d27bcf124e" providerId="LiveId" clId="{5344E07C-CA2B-49E0-9996-A17788002BB7}" dt="2023-04-22T21:52:25.976" v="8494" actId="1035"/>
          <ac:picMkLst>
            <pc:docMk/>
            <pc:sldMk cId="2153356686" sldId="293"/>
            <ac:picMk id="12" creationId="{16CB6F99-4A13-3C77-3CFB-D3E463AC23B3}"/>
          </ac:picMkLst>
        </pc:picChg>
        <pc:picChg chg="add mod">
          <ac:chgData name="rim abdelmalek" userId="85b042d27bcf124e" providerId="LiveId" clId="{5344E07C-CA2B-49E0-9996-A17788002BB7}" dt="2023-04-22T21:52:55.804" v="8590" actId="14100"/>
          <ac:picMkLst>
            <pc:docMk/>
            <pc:sldMk cId="2153356686" sldId="293"/>
            <ac:picMk id="14" creationId="{3E5626C1-564B-0995-5BE9-400AE8D7BB05}"/>
          </ac:picMkLst>
        </pc:picChg>
      </pc:sldChg>
      <pc:sldChg chg="addSp delSp modSp new mod ord delAnim modAnim">
        <pc:chgData name="rim abdelmalek" userId="85b042d27bcf124e" providerId="LiveId" clId="{5344E07C-CA2B-49E0-9996-A17788002BB7}" dt="2023-04-27T15:55:20.950" v="17990" actId="207"/>
        <pc:sldMkLst>
          <pc:docMk/>
          <pc:sldMk cId="3426711581" sldId="294"/>
        </pc:sldMkLst>
        <pc:spChg chg="add mod">
          <ac:chgData name="rim abdelmalek" userId="85b042d27bcf124e" providerId="LiveId" clId="{5344E07C-CA2B-49E0-9996-A17788002BB7}" dt="2023-04-27T15:55:20.950" v="17990" actId="207"/>
          <ac:spMkLst>
            <pc:docMk/>
            <pc:sldMk cId="3426711581" sldId="294"/>
            <ac:spMk id="6" creationId="{BF9F3298-D113-E5BC-1874-E17DB80F446A}"/>
          </ac:spMkLst>
        </pc:spChg>
        <pc:spChg chg="add del mod">
          <ac:chgData name="rim abdelmalek" userId="85b042d27bcf124e" providerId="LiveId" clId="{5344E07C-CA2B-49E0-9996-A17788002BB7}" dt="2023-04-26T21:41:43.547" v="15783" actId="21"/>
          <ac:spMkLst>
            <pc:docMk/>
            <pc:sldMk cId="3426711581" sldId="294"/>
            <ac:spMk id="7" creationId="{B3092C67-617A-1AD6-3766-28CAB28F4700}"/>
          </ac:spMkLst>
        </pc:spChg>
        <pc:spChg chg="add del mod">
          <ac:chgData name="rim abdelmalek" userId="85b042d27bcf124e" providerId="LiveId" clId="{5344E07C-CA2B-49E0-9996-A17788002BB7}" dt="2023-04-26T21:43:27.691" v="15902" actId="21"/>
          <ac:spMkLst>
            <pc:docMk/>
            <pc:sldMk cId="3426711581" sldId="294"/>
            <ac:spMk id="8" creationId="{DC6A31D7-146F-CA28-29BA-1E8E2FA77202}"/>
          </ac:spMkLst>
        </pc:spChg>
        <pc:picChg chg="add del">
          <ac:chgData name="rim abdelmalek" userId="85b042d27bcf124e" providerId="LiveId" clId="{5344E07C-CA2B-49E0-9996-A17788002BB7}" dt="2023-04-26T21:36:28.210" v="15580" actId="478"/>
          <ac:picMkLst>
            <pc:docMk/>
            <pc:sldMk cId="3426711581" sldId="294"/>
            <ac:picMk id="3" creationId="{81D7E331-17B5-D8A7-185C-A53DF61072FE}"/>
          </ac:picMkLst>
        </pc:picChg>
        <pc:picChg chg="add mod">
          <ac:chgData name="rim abdelmalek" userId="85b042d27bcf124e" providerId="LiveId" clId="{5344E07C-CA2B-49E0-9996-A17788002BB7}" dt="2023-04-27T13:39:08.299" v="16405" actId="1038"/>
          <ac:picMkLst>
            <pc:docMk/>
            <pc:sldMk cId="3426711581" sldId="294"/>
            <ac:picMk id="5" creationId="{4E211C19-1AF8-5D9B-DA07-D0BF52431182}"/>
          </ac:picMkLst>
        </pc:picChg>
        <pc:picChg chg="add mod">
          <ac:chgData name="rim abdelmalek" userId="85b042d27bcf124e" providerId="LiveId" clId="{5344E07C-CA2B-49E0-9996-A17788002BB7}" dt="2023-04-23T22:30:48.586" v="12019" actId="1076"/>
          <ac:picMkLst>
            <pc:docMk/>
            <pc:sldMk cId="3426711581" sldId="294"/>
            <ac:picMk id="9" creationId="{443FD584-F556-4B3E-28BF-9A5CE9DD5DB6}"/>
          </ac:picMkLst>
        </pc:picChg>
      </pc:sldChg>
      <pc:sldChg chg="addSp delSp modSp new mod ord modAnim">
        <pc:chgData name="rim abdelmalek" userId="85b042d27bcf124e" providerId="LiveId" clId="{5344E07C-CA2B-49E0-9996-A17788002BB7}" dt="2023-04-28T08:51:51.595" v="23753" actId="1076"/>
        <pc:sldMkLst>
          <pc:docMk/>
          <pc:sldMk cId="1039509520" sldId="295"/>
        </pc:sldMkLst>
        <pc:spChg chg="add mod">
          <ac:chgData name="rim abdelmalek" userId="85b042d27bcf124e" providerId="LiveId" clId="{5344E07C-CA2B-49E0-9996-A17788002BB7}" dt="2023-04-28T08:51:51.595" v="23753" actId="1076"/>
          <ac:spMkLst>
            <pc:docMk/>
            <pc:sldMk cId="1039509520" sldId="295"/>
            <ac:spMk id="2" creationId="{1F881B6A-BEE3-9D99-D0F8-59BA14AFFBEE}"/>
          </ac:spMkLst>
        </pc:spChg>
        <pc:spChg chg="add del mod">
          <ac:chgData name="rim abdelmalek" userId="85b042d27bcf124e" providerId="LiveId" clId="{5344E07C-CA2B-49E0-9996-A17788002BB7}" dt="2023-04-27T15:55:40.502" v="17992" actId="207"/>
          <ac:spMkLst>
            <pc:docMk/>
            <pc:sldMk cId="1039509520" sldId="295"/>
            <ac:spMk id="4" creationId="{2D7F130C-9716-A080-E2E6-F9AF8551B0AA}"/>
          </ac:spMkLst>
        </pc:spChg>
        <pc:spChg chg="add mod">
          <ac:chgData name="rim abdelmalek" userId="85b042d27bcf124e" providerId="LiveId" clId="{5344E07C-CA2B-49E0-9996-A17788002BB7}" dt="2023-04-27T15:56:37.963" v="18006" actId="1035"/>
          <ac:spMkLst>
            <pc:docMk/>
            <pc:sldMk cId="1039509520" sldId="295"/>
            <ac:spMk id="5" creationId="{596C5664-0957-5939-5EFF-EEF1D244654C}"/>
          </ac:spMkLst>
        </pc:spChg>
        <pc:picChg chg="add mod">
          <ac:chgData name="rim abdelmalek" userId="85b042d27bcf124e" providerId="LiveId" clId="{5344E07C-CA2B-49E0-9996-A17788002BB7}" dt="2023-04-27T15:56:32.160" v="18000" actId="14100"/>
          <ac:picMkLst>
            <pc:docMk/>
            <pc:sldMk cId="1039509520" sldId="295"/>
            <ac:picMk id="3" creationId="{5D3D097C-1145-BFAA-3F0C-2081C025B369}"/>
          </ac:picMkLst>
        </pc:picChg>
        <pc:picChg chg="add mod">
          <ac:chgData name="rim abdelmalek" userId="85b042d27bcf124e" providerId="LiveId" clId="{5344E07C-CA2B-49E0-9996-A17788002BB7}" dt="2023-04-23T22:30:58.416" v="12021" actId="1076"/>
          <ac:picMkLst>
            <pc:docMk/>
            <pc:sldMk cId="1039509520" sldId="295"/>
            <ac:picMk id="6" creationId="{F8D381CA-D37E-881C-240A-0B16DCD44E07}"/>
          </ac:picMkLst>
        </pc:picChg>
      </pc:sldChg>
      <pc:sldChg chg="addSp new del mod">
        <pc:chgData name="rim abdelmalek" userId="85b042d27bcf124e" providerId="LiveId" clId="{5344E07C-CA2B-49E0-9996-A17788002BB7}" dt="2023-04-23T15:11:31.489" v="9365" actId="2696"/>
        <pc:sldMkLst>
          <pc:docMk/>
          <pc:sldMk cId="2345487821" sldId="296"/>
        </pc:sldMkLst>
        <pc:picChg chg="add">
          <ac:chgData name="rim abdelmalek" userId="85b042d27bcf124e" providerId="LiveId" clId="{5344E07C-CA2B-49E0-9996-A17788002BB7}" dt="2023-04-22T22:39:49.524" v="9144" actId="22"/>
          <ac:picMkLst>
            <pc:docMk/>
            <pc:sldMk cId="2345487821" sldId="296"/>
            <ac:picMk id="3" creationId="{85DE2765-1056-3210-23F3-45ECAFC0EB7F}"/>
          </ac:picMkLst>
        </pc:picChg>
      </pc:sldChg>
      <pc:sldChg chg="addSp delSp modSp add mod delAnim modAnim">
        <pc:chgData name="rim abdelmalek" userId="85b042d27bcf124e" providerId="LiveId" clId="{5344E07C-CA2B-49E0-9996-A17788002BB7}" dt="2023-04-28T08:51:34.166" v="23751" actId="21"/>
        <pc:sldMkLst>
          <pc:docMk/>
          <pc:sldMk cId="3567570300" sldId="296"/>
        </pc:sldMkLst>
        <pc:spChg chg="add mod">
          <ac:chgData name="rim abdelmalek" userId="85b042d27bcf124e" providerId="LiveId" clId="{5344E07C-CA2B-49E0-9996-A17788002BB7}" dt="2023-04-27T16:01:36.615" v="18137" actId="207"/>
          <ac:spMkLst>
            <pc:docMk/>
            <pc:sldMk cId="3567570300" sldId="296"/>
            <ac:spMk id="2" creationId="{DBDFDC28-22BA-1558-D949-EC07F7226927}"/>
          </ac:spMkLst>
        </pc:spChg>
        <pc:spChg chg="add del mod">
          <ac:chgData name="rim abdelmalek" userId="85b042d27bcf124e" providerId="LiveId" clId="{5344E07C-CA2B-49E0-9996-A17788002BB7}" dt="2023-04-28T08:51:34.166" v="23751" actId="21"/>
          <ac:spMkLst>
            <pc:docMk/>
            <pc:sldMk cId="3567570300" sldId="296"/>
            <ac:spMk id="6" creationId="{431BD65D-94BB-3A97-DAD5-11554C2D55EB}"/>
          </ac:spMkLst>
        </pc:spChg>
        <pc:picChg chg="mod">
          <ac:chgData name="rim abdelmalek" userId="85b042d27bcf124e" providerId="LiveId" clId="{5344E07C-CA2B-49E0-9996-A17788002BB7}" dt="2023-04-27T13:56:54.487" v="17128" actId="1038"/>
          <ac:picMkLst>
            <pc:docMk/>
            <pc:sldMk cId="3567570300" sldId="296"/>
            <ac:picMk id="3" creationId="{85DE2765-1056-3210-23F3-45ECAFC0EB7F}"/>
          </ac:picMkLst>
        </pc:picChg>
        <pc:picChg chg="add mod">
          <ac:chgData name="rim abdelmalek" userId="85b042d27bcf124e" providerId="LiveId" clId="{5344E07C-CA2B-49E0-9996-A17788002BB7}" dt="2023-04-27T13:57:25.187" v="17154" actId="1035"/>
          <ac:picMkLst>
            <pc:docMk/>
            <pc:sldMk cId="3567570300" sldId="296"/>
            <ac:picMk id="4" creationId="{5B68A31A-F466-9F16-9AEF-A4BEE9EA799C}"/>
          </ac:picMkLst>
        </pc:picChg>
        <pc:picChg chg="add mod">
          <ac:chgData name="rim abdelmalek" userId="85b042d27bcf124e" providerId="LiveId" clId="{5344E07C-CA2B-49E0-9996-A17788002BB7}" dt="2023-04-27T13:58:25.550" v="17161" actId="1035"/>
          <ac:picMkLst>
            <pc:docMk/>
            <pc:sldMk cId="3567570300" sldId="296"/>
            <ac:picMk id="1026" creationId="{EE373D52-8E64-63BF-EF8C-7A0FCAFF99F1}"/>
          </ac:picMkLst>
        </pc:picChg>
      </pc:sldChg>
      <pc:sldChg chg="addSp delSp modSp new mod ord delAnim modAnim">
        <pc:chgData name="rim abdelmalek" userId="85b042d27bcf124e" providerId="LiveId" clId="{5344E07C-CA2B-49E0-9996-A17788002BB7}" dt="2023-04-28T11:55:33.505" v="23786" actId="478"/>
        <pc:sldMkLst>
          <pc:docMk/>
          <pc:sldMk cId="2051464056" sldId="297"/>
        </pc:sldMkLst>
        <pc:spChg chg="add mod">
          <ac:chgData name="rim abdelmalek" userId="85b042d27bcf124e" providerId="LiveId" clId="{5344E07C-CA2B-49E0-9996-A17788002BB7}" dt="2023-04-26T21:33:37.370" v="15543" actId="1036"/>
          <ac:spMkLst>
            <pc:docMk/>
            <pc:sldMk cId="2051464056" sldId="297"/>
            <ac:spMk id="2" creationId="{7C65775A-3581-7DE2-ECA9-2A792B4607B7}"/>
          </ac:spMkLst>
        </pc:spChg>
        <pc:spChg chg="add del mod">
          <ac:chgData name="rim abdelmalek" userId="85b042d27bcf124e" providerId="LiveId" clId="{5344E07C-CA2B-49E0-9996-A17788002BB7}" dt="2023-04-28T11:55:33.505" v="23786" actId="478"/>
          <ac:spMkLst>
            <pc:docMk/>
            <pc:sldMk cId="2051464056" sldId="297"/>
            <ac:spMk id="5" creationId="{296195B6-EECA-0478-E423-B7090A0FC6B3}"/>
          </ac:spMkLst>
        </pc:spChg>
        <pc:spChg chg="add mod">
          <ac:chgData name="rim abdelmalek" userId="85b042d27bcf124e" providerId="LiveId" clId="{5344E07C-CA2B-49E0-9996-A17788002BB7}" dt="2023-04-26T21:46:04.556" v="15963" actId="1038"/>
          <ac:spMkLst>
            <pc:docMk/>
            <pc:sldMk cId="2051464056" sldId="297"/>
            <ac:spMk id="6" creationId="{CF6A4B81-650E-C89C-F9B3-8E0B9BD9B8E0}"/>
          </ac:spMkLst>
        </pc:spChg>
        <pc:spChg chg="add mod">
          <ac:chgData name="rim abdelmalek" userId="85b042d27bcf124e" providerId="LiveId" clId="{5344E07C-CA2B-49E0-9996-A17788002BB7}" dt="2023-04-27T13:32:14.296" v="16209" actId="1076"/>
          <ac:spMkLst>
            <pc:docMk/>
            <pc:sldMk cId="2051464056" sldId="297"/>
            <ac:spMk id="8" creationId="{1BD5AD8F-67B4-8A4B-AB04-88A927BC8C26}"/>
          </ac:spMkLst>
        </pc:spChg>
        <pc:picChg chg="add mod">
          <ac:chgData name="rim abdelmalek" userId="85b042d27bcf124e" providerId="LiveId" clId="{5344E07C-CA2B-49E0-9996-A17788002BB7}" dt="2023-04-22T22:42:58.390" v="9158" actId="1037"/>
          <ac:picMkLst>
            <pc:docMk/>
            <pc:sldMk cId="2051464056" sldId="297"/>
            <ac:picMk id="3" creationId="{38E51D82-5C7A-A3BA-6B4F-AD7E6705B812}"/>
          </ac:picMkLst>
        </pc:picChg>
        <pc:picChg chg="add mod">
          <ac:chgData name="rim abdelmalek" userId="85b042d27bcf124e" providerId="LiveId" clId="{5344E07C-CA2B-49E0-9996-A17788002BB7}" dt="2023-04-23T22:31:01.577" v="12022"/>
          <ac:picMkLst>
            <pc:docMk/>
            <pc:sldMk cId="2051464056" sldId="297"/>
            <ac:picMk id="4" creationId="{3FC92561-6450-11E9-E56E-44C6013AADCC}"/>
          </ac:picMkLst>
        </pc:picChg>
      </pc:sldChg>
      <pc:sldChg chg="addSp modSp new mod modAnim">
        <pc:chgData name="rim abdelmalek" userId="85b042d27bcf124e" providerId="LiveId" clId="{5344E07C-CA2B-49E0-9996-A17788002BB7}" dt="2023-04-27T14:03:50.393" v="17289" actId="1036"/>
        <pc:sldMkLst>
          <pc:docMk/>
          <pc:sldMk cId="2745533999" sldId="298"/>
        </pc:sldMkLst>
        <pc:spChg chg="add mod">
          <ac:chgData name="rim abdelmalek" userId="85b042d27bcf124e" providerId="LiveId" clId="{5344E07C-CA2B-49E0-9996-A17788002BB7}" dt="2023-04-27T14:00:49.196" v="17240" actId="207"/>
          <ac:spMkLst>
            <pc:docMk/>
            <pc:sldMk cId="2745533999" sldId="298"/>
            <ac:spMk id="4" creationId="{145C866B-F8A6-B697-FD14-757287C19411}"/>
          </ac:spMkLst>
        </pc:spChg>
        <pc:spChg chg="add mod">
          <ac:chgData name="rim abdelmalek" userId="85b042d27bcf124e" providerId="LiveId" clId="{5344E07C-CA2B-49E0-9996-A17788002BB7}" dt="2023-04-27T14:03:12.136" v="17274" actId="14100"/>
          <ac:spMkLst>
            <pc:docMk/>
            <pc:sldMk cId="2745533999" sldId="298"/>
            <ac:spMk id="5" creationId="{FDAA4F57-62DE-12D3-691D-90897DD580EB}"/>
          </ac:spMkLst>
        </pc:spChg>
        <pc:spChg chg="add mod">
          <ac:chgData name="rim abdelmalek" userId="85b042d27bcf124e" providerId="LiveId" clId="{5344E07C-CA2B-49E0-9996-A17788002BB7}" dt="2023-04-27T14:03:50.393" v="17289" actId="1036"/>
          <ac:spMkLst>
            <pc:docMk/>
            <pc:sldMk cId="2745533999" sldId="298"/>
            <ac:spMk id="8" creationId="{B518142F-D55F-D7C8-F806-0A1F490B4A13}"/>
          </ac:spMkLst>
        </pc:spChg>
        <pc:picChg chg="add mod">
          <ac:chgData name="rim abdelmalek" userId="85b042d27bcf124e" providerId="LiveId" clId="{5344E07C-CA2B-49E0-9996-A17788002BB7}" dt="2023-04-27T14:02:23.258" v="17261" actId="1036"/>
          <ac:picMkLst>
            <pc:docMk/>
            <pc:sldMk cId="2745533999" sldId="298"/>
            <ac:picMk id="3" creationId="{90B4E65B-EAA8-4FFE-F009-0D5A0CDE4C2E}"/>
          </ac:picMkLst>
        </pc:picChg>
        <pc:picChg chg="add mod">
          <ac:chgData name="rim abdelmalek" userId="85b042d27bcf124e" providerId="LiveId" clId="{5344E07C-CA2B-49E0-9996-A17788002BB7}" dt="2023-04-23T22:31:14.013" v="12070" actId="1035"/>
          <ac:picMkLst>
            <pc:docMk/>
            <pc:sldMk cId="2745533999" sldId="298"/>
            <ac:picMk id="9" creationId="{6128CF2C-568C-89D3-F3D9-E436E7851740}"/>
          </ac:picMkLst>
        </pc:picChg>
        <pc:cxnChg chg="add mod">
          <ac:chgData name="rim abdelmalek" userId="85b042d27bcf124e" providerId="LiveId" clId="{5344E07C-CA2B-49E0-9996-A17788002BB7}" dt="2023-04-27T14:03:04.717" v="17273" actId="1036"/>
          <ac:cxnSpMkLst>
            <pc:docMk/>
            <pc:sldMk cId="2745533999" sldId="298"/>
            <ac:cxnSpMk id="7" creationId="{1BD1CF94-B8E7-3C8C-020E-D8B380D2005B}"/>
          </ac:cxnSpMkLst>
        </pc:cxnChg>
      </pc:sldChg>
      <pc:sldChg chg="addSp modSp new del mod">
        <pc:chgData name="rim abdelmalek" userId="85b042d27bcf124e" providerId="LiveId" clId="{5344E07C-CA2B-49E0-9996-A17788002BB7}" dt="2023-04-26T21:17:10.509" v="15322" actId="2696"/>
        <pc:sldMkLst>
          <pc:docMk/>
          <pc:sldMk cId="1513288338" sldId="299"/>
        </pc:sldMkLst>
        <pc:spChg chg="add mod">
          <ac:chgData name="rim abdelmalek" userId="85b042d27bcf124e" providerId="LiveId" clId="{5344E07C-CA2B-49E0-9996-A17788002BB7}" dt="2023-04-23T15:36:38.030" v="9881" actId="207"/>
          <ac:spMkLst>
            <pc:docMk/>
            <pc:sldMk cId="1513288338" sldId="299"/>
            <ac:spMk id="4" creationId="{6EFA4387-97C1-D3E4-BF22-B801D82517E5}"/>
          </ac:spMkLst>
        </pc:spChg>
        <pc:picChg chg="add mod">
          <ac:chgData name="rim abdelmalek" userId="85b042d27bcf124e" providerId="LiveId" clId="{5344E07C-CA2B-49E0-9996-A17788002BB7}" dt="2023-04-23T15:10:56.481" v="9364" actId="14100"/>
          <ac:picMkLst>
            <pc:docMk/>
            <pc:sldMk cId="1513288338" sldId="299"/>
            <ac:picMk id="3" creationId="{5116842D-291C-F68B-7148-7926C66DE547}"/>
          </ac:picMkLst>
        </pc:picChg>
        <pc:picChg chg="add mod">
          <ac:chgData name="rim abdelmalek" userId="85b042d27bcf124e" providerId="LiveId" clId="{5344E07C-CA2B-49E0-9996-A17788002BB7}" dt="2023-04-23T22:31:16.922" v="12071"/>
          <ac:picMkLst>
            <pc:docMk/>
            <pc:sldMk cId="1513288338" sldId="299"/>
            <ac:picMk id="5" creationId="{CF7AAE02-9BF1-819F-66CE-710D93A88F26}"/>
          </ac:picMkLst>
        </pc:picChg>
      </pc:sldChg>
      <pc:sldChg chg="addSp delSp modSp add mod">
        <pc:chgData name="rim abdelmalek" userId="85b042d27bcf124e" providerId="LiveId" clId="{5344E07C-CA2B-49E0-9996-A17788002BB7}" dt="2023-04-27T20:49:27.100" v="19339" actId="207"/>
        <pc:sldMkLst>
          <pc:docMk/>
          <pc:sldMk cId="1787360564" sldId="299"/>
        </pc:sldMkLst>
        <pc:spChg chg="mod">
          <ac:chgData name="rim abdelmalek" userId="85b042d27bcf124e" providerId="LiveId" clId="{5344E07C-CA2B-49E0-9996-A17788002BB7}" dt="2023-04-27T20:49:27.100" v="19339" actId="207"/>
          <ac:spMkLst>
            <pc:docMk/>
            <pc:sldMk cId="1787360564" sldId="299"/>
            <ac:spMk id="4" creationId="{6EFA4387-97C1-D3E4-BF22-B801D82517E5}"/>
          </ac:spMkLst>
        </pc:spChg>
        <pc:picChg chg="add mod">
          <ac:chgData name="rim abdelmalek" userId="85b042d27bcf124e" providerId="LiveId" clId="{5344E07C-CA2B-49E0-9996-A17788002BB7}" dt="2023-04-26T21:21:46.613" v="15350" actId="1076"/>
          <ac:picMkLst>
            <pc:docMk/>
            <pc:sldMk cId="1787360564" sldId="299"/>
            <ac:picMk id="2" creationId="{2417E8D8-E4C7-7200-B61D-C73683214C5E}"/>
          </ac:picMkLst>
        </pc:picChg>
        <pc:picChg chg="mod">
          <ac:chgData name="rim abdelmalek" userId="85b042d27bcf124e" providerId="LiveId" clId="{5344E07C-CA2B-49E0-9996-A17788002BB7}" dt="2023-04-26T21:21:53.648" v="15358" actId="1035"/>
          <ac:picMkLst>
            <pc:docMk/>
            <pc:sldMk cId="1787360564" sldId="299"/>
            <ac:picMk id="3" creationId="{5116842D-291C-F68B-7148-7926C66DE547}"/>
          </ac:picMkLst>
        </pc:picChg>
        <pc:picChg chg="del">
          <ac:chgData name="rim abdelmalek" userId="85b042d27bcf124e" providerId="LiveId" clId="{5344E07C-CA2B-49E0-9996-A17788002BB7}" dt="2023-04-26T21:21:37.125" v="15327" actId="21"/>
          <ac:picMkLst>
            <pc:docMk/>
            <pc:sldMk cId="1787360564" sldId="299"/>
            <ac:picMk id="5" creationId="{CF7AAE02-9BF1-819F-66CE-710D93A88F26}"/>
          </ac:picMkLst>
        </pc:picChg>
      </pc:sldChg>
      <pc:sldChg chg="addSp modSp new mod modAnim">
        <pc:chgData name="rim abdelmalek" userId="85b042d27bcf124e" providerId="LiveId" clId="{5344E07C-CA2B-49E0-9996-A17788002BB7}" dt="2023-04-27T16:28:14.673" v="18173" actId="1035"/>
        <pc:sldMkLst>
          <pc:docMk/>
          <pc:sldMk cId="868031485" sldId="300"/>
        </pc:sldMkLst>
        <pc:spChg chg="add mod">
          <ac:chgData name="rim abdelmalek" userId="85b042d27bcf124e" providerId="LiveId" clId="{5344E07C-CA2B-49E0-9996-A17788002BB7}" dt="2023-04-27T16:28:14.673" v="18173" actId="1035"/>
          <ac:spMkLst>
            <pc:docMk/>
            <pc:sldMk cId="868031485" sldId="300"/>
            <ac:spMk id="4" creationId="{B4080A00-E56D-6380-D50C-48712D3981EB}"/>
          </ac:spMkLst>
        </pc:spChg>
        <pc:picChg chg="add mod">
          <ac:chgData name="rim abdelmalek" userId="85b042d27bcf124e" providerId="LiveId" clId="{5344E07C-CA2B-49E0-9996-A17788002BB7}" dt="2023-04-27T14:09:10.525" v="17370" actId="1038"/>
          <ac:picMkLst>
            <pc:docMk/>
            <pc:sldMk cId="868031485" sldId="300"/>
            <ac:picMk id="3" creationId="{B682F8D4-1566-5D4A-6EBD-A739246B7E10}"/>
          </ac:picMkLst>
        </pc:picChg>
        <pc:picChg chg="add mod">
          <ac:chgData name="rim abdelmalek" userId="85b042d27bcf124e" providerId="LiveId" clId="{5344E07C-CA2B-49E0-9996-A17788002BB7}" dt="2023-04-23T22:31:29.641" v="12127" actId="1035"/>
          <ac:picMkLst>
            <pc:docMk/>
            <pc:sldMk cId="868031485" sldId="300"/>
            <ac:picMk id="5" creationId="{F07280CA-9954-E8DF-4737-6AC1715231AD}"/>
          </ac:picMkLst>
        </pc:picChg>
      </pc:sldChg>
      <pc:sldChg chg="addSp modSp new mod modAnim">
        <pc:chgData name="rim abdelmalek" userId="85b042d27bcf124e" providerId="LiveId" clId="{5344E07C-CA2B-49E0-9996-A17788002BB7}" dt="2023-04-27T14:31:18.332" v="17501"/>
        <pc:sldMkLst>
          <pc:docMk/>
          <pc:sldMk cId="3263534774" sldId="301"/>
        </pc:sldMkLst>
        <pc:spChg chg="add mod">
          <ac:chgData name="rim abdelmalek" userId="85b042d27bcf124e" providerId="LiveId" clId="{5344E07C-CA2B-49E0-9996-A17788002BB7}" dt="2023-04-27T14:27:12.909" v="17463" actId="13926"/>
          <ac:spMkLst>
            <pc:docMk/>
            <pc:sldMk cId="3263534774" sldId="301"/>
            <ac:spMk id="4" creationId="{0AF6326C-6F86-9968-711B-59A57D5C6AC1}"/>
          </ac:spMkLst>
        </pc:spChg>
        <pc:spChg chg="add mod">
          <ac:chgData name="rim abdelmalek" userId="85b042d27bcf124e" providerId="LiveId" clId="{5344E07C-CA2B-49E0-9996-A17788002BB7}" dt="2023-04-27T14:31:00.674" v="17495" actId="1076"/>
          <ac:spMkLst>
            <pc:docMk/>
            <pc:sldMk cId="3263534774" sldId="301"/>
            <ac:spMk id="5" creationId="{664FF6C9-905F-EC8D-B1B9-2F4E12E1111C}"/>
          </ac:spMkLst>
        </pc:spChg>
        <pc:spChg chg="add mod">
          <ac:chgData name="rim abdelmalek" userId="85b042d27bcf124e" providerId="LiveId" clId="{5344E07C-CA2B-49E0-9996-A17788002BB7}" dt="2023-04-27T14:31:11.449" v="17499" actId="1076"/>
          <ac:spMkLst>
            <pc:docMk/>
            <pc:sldMk cId="3263534774" sldId="301"/>
            <ac:spMk id="6" creationId="{EA2B9D33-F5E8-367A-81B6-E80D71236A78}"/>
          </ac:spMkLst>
        </pc:spChg>
        <pc:spChg chg="add mod">
          <ac:chgData name="rim abdelmalek" userId="85b042d27bcf124e" providerId="LiveId" clId="{5344E07C-CA2B-49E0-9996-A17788002BB7}" dt="2023-04-27T14:31:06.817" v="17497" actId="1076"/>
          <ac:spMkLst>
            <pc:docMk/>
            <pc:sldMk cId="3263534774" sldId="301"/>
            <ac:spMk id="7" creationId="{3E547DDA-09F5-6C1B-4897-BBA8BB90831A}"/>
          </ac:spMkLst>
        </pc:spChg>
        <pc:picChg chg="add mod">
          <ac:chgData name="rim abdelmalek" userId="85b042d27bcf124e" providerId="LiveId" clId="{5344E07C-CA2B-49E0-9996-A17788002BB7}" dt="2023-04-23T21:29:43.683" v="11306" actId="1076"/>
          <ac:picMkLst>
            <pc:docMk/>
            <pc:sldMk cId="3263534774" sldId="301"/>
            <ac:picMk id="3" creationId="{94EE6EA2-46AC-D2F5-3D50-F3FFCE91C18B}"/>
          </ac:picMkLst>
        </pc:picChg>
        <pc:picChg chg="add mod">
          <ac:chgData name="rim abdelmalek" userId="85b042d27bcf124e" providerId="LiveId" clId="{5344E07C-CA2B-49E0-9996-A17788002BB7}" dt="2023-04-23T22:31:35.476" v="12153" actId="1035"/>
          <ac:picMkLst>
            <pc:docMk/>
            <pc:sldMk cId="3263534774" sldId="301"/>
            <ac:picMk id="8" creationId="{06BE08EA-5173-798F-E8B9-D4C5052248E1}"/>
          </ac:picMkLst>
        </pc:picChg>
      </pc:sldChg>
      <pc:sldChg chg="addSp modSp new mod ord modAnim">
        <pc:chgData name="rim abdelmalek" userId="85b042d27bcf124e" providerId="LiveId" clId="{5344E07C-CA2B-49E0-9996-A17788002BB7}" dt="2023-04-27T20:49:35.006" v="19340" actId="207"/>
        <pc:sldMkLst>
          <pc:docMk/>
          <pc:sldMk cId="1619607047" sldId="302"/>
        </pc:sldMkLst>
        <pc:spChg chg="add mod">
          <ac:chgData name="rim abdelmalek" userId="85b042d27bcf124e" providerId="LiveId" clId="{5344E07C-CA2B-49E0-9996-A17788002BB7}" dt="2023-04-27T13:46:04.587" v="16694" actId="1038"/>
          <ac:spMkLst>
            <pc:docMk/>
            <pc:sldMk cId="1619607047" sldId="302"/>
            <ac:spMk id="2" creationId="{FDA197BC-9A7B-7DC5-6E69-40E9B0BB10DD}"/>
          </ac:spMkLst>
        </pc:spChg>
        <pc:spChg chg="add mod">
          <ac:chgData name="rim abdelmalek" userId="85b042d27bcf124e" providerId="LiveId" clId="{5344E07C-CA2B-49E0-9996-A17788002BB7}" dt="2023-04-27T20:49:35.006" v="19340" actId="207"/>
          <ac:spMkLst>
            <pc:docMk/>
            <pc:sldMk cId="1619607047" sldId="302"/>
            <ac:spMk id="4" creationId="{D1A4E0D1-A2E5-B3DD-0A19-38CF77F9A356}"/>
          </ac:spMkLst>
        </pc:spChg>
        <pc:spChg chg="add mod">
          <ac:chgData name="rim abdelmalek" userId="85b042d27bcf124e" providerId="LiveId" clId="{5344E07C-CA2B-49E0-9996-A17788002BB7}" dt="2023-04-27T13:46:37.316" v="16851" actId="1036"/>
          <ac:spMkLst>
            <pc:docMk/>
            <pc:sldMk cId="1619607047" sldId="302"/>
            <ac:spMk id="6" creationId="{3946F7D5-3752-930F-3F0F-9AF92B777EF0}"/>
          </ac:spMkLst>
        </pc:spChg>
        <pc:spChg chg="add mod">
          <ac:chgData name="rim abdelmalek" userId="85b042d27bcf124e" providerId="LiveId" clId="{5344E07C-CA2B-49E0-9996-A17788002BB7}" dt="2023-04-27T13:46:42.692" v="16861" actId="1036"/>
          <ac:spMkLst>
            <pc:docMk/>
            <pc:sldMk cId="1619607047" sldId="302"/>
            <ac:spMk id="8" creationId="{F605158B-DADC-F1AD-B69D-70C7D3171A5B}"/>
          </ac:spMkLst>
        </pc:spChg>
        <pc:picChg chg="add mod">
          <ac:chgData name="rim abdelmalek" userId="85b042d27bcf124e" providerId="LiveId" clId="{5344E07C-CA2B-49E0-9996-A17788002BB7}" dt="2023-04-27T15:54:53.505" v="17989" actId="1035"/>
          <ac:picMkLst>
            <pc:docMk/>
            <pc:sldMk cId="1619607047" sldId="302"/>
            <ac:picMk id="3" creationId="{35CF63EC-B663-6896-C15F-F0AE3512563C}"/>
          </ac:picMkLst>
        </pc:picChg>
        <pc:picChg chg="add mod">
          <ac:chgData name="rim abdelmalek" userId="85b042d27bcf124e" providerId="LiveId" clId="{5344E07C-CA2B-49E0-9996-A17788002BB7}" dt="2023-04-27T13:46:47.501" v="16877" actId="1038"/>
          <ac:picMkLst>
            <pc:docMk/>
            <pc:sldMk cId="1619607047" sldId="302"/>
            <ac:picMk id="5" creationId="{49180EC3-F766-B453-78CB-AAA26BD5F666}"/>
          </ac:picMkLst>
        </pc:picChg>
      </pc:sldChg>
      <pc:sldChg chg="addSp modSp new mod ord modAnim">
        <pc:chgData name="rim abdelmalek" userId="85b042d27bcf124e" providerId="LiveId" clId="{5344E07C-CA2B-49E0-9996-A17788002BB7}" dt="2023-04-27T16:27:44.733" v="18160" actId="1035"/>
        <pc:sldMkLst>
          <pc:docMk/>
          <pc:sldMk cId="3842965827" sldId="303"/>
        </pc:sldMkLst>
        <pc:spChg chg="add mod">
          <ac:chgData name="rim abdelmalek" userId="85b042d27bcf124e" providerId="LiveId" clId="{5344E07C-CA2B-49E0-9996-A17788002BB7}" dt="2023-04-27T16:27:44.733" v="18160" actId="1035"/>
          <ac:spMkLst>
            <pc:docMk/>
            <pc:sldMk cId="3842965827" sldId="303"/>
            <ac:spMk id="4" creationId="{EFB3C3DD-F3FD-08DB-FD49-E580630D8E0E}"/>
          </ac:spMkLst>
        </pc:spChg>
        <pc:spChg chg="add mod">
          <ac:chgData name="rim abdelmalek" userId="85b042d27bcf124e" providerId="LiveId" clId="{5344E07C-CA2B-49E0-9996-A17788002BB7}" dt="2023-04-27T16:27:38.638" v="18157" actId="1037"/>
          <ac:spMkLst>
            <pc:docMk/>
            <pc:sldMk cId="3842965827" sldId="303"/>
            <ac:spMk id="5" creationId="{6E590013-C4C9-C560-E50B-86A1D36F4FAC}"/>
          </ac:spMkLst>
        </pc:spChg>
        <pc:spChg chg="add mod">
          <ac:chgData name="rim abdelmalek" userId="85b042d27bcf124e" providerId="LiveId" clId="{5344E07C-CA2B-49E0-9996-A17788002BB7}" dt="2023-04-27T16:27:32.779" v="18144" actId="1036"/>
          <ac:spMkLst>
            <pc:docMk/>
            <pc:sldMk cId="3842965827" sldId="303"/>
            <ac:spMk id="6" creationId="{B9146FF6-4009-3A5B-6BB3-3C67E8E1D87C}"/>
          </ac:spMkLst>
        </pc:spChg>
        <pc:spChg chg="add mod">
          <ac:chgData name="rim abdelmalek" userId="85b042d27bcf124e" providerId="LiveId" clId="{5344E07C-CA2B-49E0-9996-A17788002BB7}" dt="2023-04-27T14:05:48.958" v="17299" actId="1076"/>
          <ac:spMkLst>
            <pc:docMk/>
            <pc:sldMk cId="3842965827" sldId="303"/>
            <ac:spMk id="7" creationId="{EB13B424-C49E-2761-2373-0C506D7DD62F}"/>
          </ac:spMkLst>
        </pc:spChg>
        <pc:picChg chg="add mod">
          <ac:chgData name="rim abdelmalek" userId="85b042d27bcf124e" providerId="LiveId" clId="{5344E07C-CA2B-49E0-9996-A17788002BB7}" dt="2023-04-27T14:06:27.726" v="17307" actId="1036"/>
          <ac:picMkLst>
            <pc:docMk/>
            <pc:sldMk cId="3842965827" sldId="303"/>
            <ac:picMk id="3" creationId="{BF3836E5-2C34-13A4-2F0D-0B6C818C586B}"/>
          </ac:picMkLst>
        </pc:picChg>
        <pc:picChg chg="add mod">
          <ac:chgData name="rim abdelmalek" userId="85b042d27bcf124e" providerId="LiveId" clId="{5344E07C-CA2B-49E0-9996-A17788002BB7}" dt="2023-04-23T22:31:23.462" v="12093" actId="1035"/>
          <ac:picMkLst>
            <pc:docMk/>
            <pc:sldMk cId="3842965827" sldId="303"/>
            <ac:picMk id="8" creationId="{5289945D-9C53-CCC4-DA57-4BB71247A781}"/>
          </ac:picMkLst>
        </pc:picChg>
      </pc:sldChg>
      <pc:sldChg chg="delSp modSp new del mod">
        <pc:chgData name="rim abdelmalek" userId="85b042d27bcf124e" providerId="LiveId" clId="{5344E07C-CA2B-49E0-9996-A17788002BB7}" dt="2023-04-27T21:38:03.163" v="19805" actId="2696"/>
        <pc:sldMkLst>
          <pc:docMk/>
          <pc:sldMk cId="824874793" sldId="304"/>
        </pc:sldMkLst>
        <pc:spChg chg="del mod">
          <ac:chgData name="rim abdelmalek" userId="85b042d27bcf124e" providerId="LiveId" clId="{5344E07C-CA2B-49E0-9996-A17788002BB7}" dt="2023-04-23T22:24:14.419" v="11883" actId="478"/>
          <ac:spMkLst>
            <pc:docMk/>
            <pc:sldMk cId="824874793" sldId="304"/>
            <ac:spMk id="2" creationId="{31FCB4CC-3EEC-B55E-63D8-CD797AF73AFD}"/>
          </ac:spMkLst>
        </pc:spChg>
        <pc:spChg chg="mod">
          <ac:chgData name="rim abdelmalek" userId="85b042d27bcf124e" providerId="LiveId" clId="{5344E07C-CA2B-49E0-9996-A17788002BB7}" dt="2023-04-27T14:41:28.617" v="17656" actId="114"/>
          <ac:spMkLst>
            <pc:docMk/>
            <pc:sldMk cId="824874793" sldId="304"/>
            <ac:spMk id="3" creationId="{FAA8107D-D375-A46F-7920-96F9A21AD1D9}"/>
          </ac:spMkLst>
        </pc:spChg>
      </pc:sldChg>
      <pc:sldChg chg="addSp modSp add mod modAnim chgLayout">
        <pc:chgData name="rim abdelmalek" userId="85b042d27bcf124e" providerId="LiveId" clId="{5344E07C-CA2B-49E0-9996-A17788002BB7}" dt="2023-04-28T07:21:20.637" v="21471"/>
        <pc:sldMkLst>
          <pc:docMk/>
          <pc:sldMk cId="1588965405" sldId="304"/>
        </pc:sldMkLst>
        <pc:spChg chg="add mod ord">
          <ac:chgData name="rim abdelmalek" userId="85b042d27bcf124e" providerId="LiveId" clId="{5344E07C-CA2B-49E0-9996-A17788002BB7}" dt="2023-04-28T07:21:01.529" v="21469" actId="122"/>
          <ac:spMkLst>
            <pc:docMk/>
            <pc:sldMk cId="1588965405" sldId="304"/>
            <ac:spMk id="2" creationId="{36BF41CF-F55E-FB5B-ECE4-5DB6ECA5F335}"/>
          </ac:spMkLst>
        </pc:spChg>
        <pc:spChg chg="mod ord">
          <ac:chgData name="rim abdelmalek" userId="85b042d27bcf124e" providerId="LiveId" clId="{5344E07C-CA2B-49E0-9996-A17788002BB7}" dt="2023-04-28T07:21:08.973" v="21470" actId="2710"/>
          <ac:spMkLst>
            <pc:docMk/>
            <pc:sldMk cId="1588965405" sldId="304"/>
            <ac:spMk id="3" creationId="{FAA8107D-D375-A46F-7920-96F9A21AD1D9}"/>
          </ac:spMkLst>
        </pc:spChg>
      </pc:sldChg>
      <pc:sldChg chg="addSp modSp new mod modAnim">
        <pc:chgData name="rim abdelmalek" userId="85b042d27bcf124e" providerId="LiveId" clId="{5344E07C-CA2B-49E0-9996-A17788002BB7}" dt="2023-04-23T22:44:20.768" v="12209" actId="1035"/>
        <pc:sldMkLst>
          <pc:docMk/>
          <pc:sldMk cId="4255411727" sldId="305"/>
        </pc:sldMkLst>
        <pc:picChg chg="add mod">
          <ac:chgData name="rim abdelmalek" userId="85b042d27bcf124e" providerId="LiveId" clId="{5344E07C-CA2B-49E0-9996-A17788002BB7}" dt="2023-04-23T22:43:00.249" v="12163" actId="1038"/>
          <ac:picMkLst>
            <pc:docMk/>
            <pc:sldMk cId="4255411727" sldId="305"/>
            <ac:picMk id="3" creationId="{D24E8DE5-13B6-9C51-15B3-F07E7343BC6D}"/>
          </ac:picMkLst>
        </pc:picChg>
        <pc:picChg chg="add ord">
          <ac:chgData name="rim abdelmalek" userId="85b042d27bcf124e" providerId="LiveId" clId="{5344E07C-CA2B-49E0-9996-A17788002BB7}" dt="2023-04-23T22:43:48.892" v="12165" actId="171"/>
          <ac:picMkLst>
            <pc:docMk/>
            <pc:sldMk cId="4255411727" sldId="305"/>
            <ac:picMk id="5" creationId="{65063AD5-39CB-7FD6-F37D-4EE333194A63}"/>
          </ac:picMkLst>
        </pc:picChg>
        <pc:picChg chg="add mod">
          <ac:chgData name="rim abdelmalek" userId="85b042d27bcf124e" providerId="LiveId" clId="{5344E07C-CA2B-49E0-9996-A17788002BB7}" dt="2023-04-23T22:44:20.768" v="12209" actId="1035"/>
          <ac:picMkLst>
            <pc:docMk/>
            <pc:sldMk cId="4255411727" sldId="305"/>
            <ac:picMk id="7" creationId="{EA587A42-3530-2047-CAA0-F9F4DF3FCFCD}"/>
          </ac:picMkLst>
        </pc:picChg>
      </pc:sldChg>
      <pc:sldChg chg="addSp modSp new mod">
        <pc:chgData name="rim abdelmalek" userId="85b042d27bcf124e" providerId="LiveId" clId="{5344E07C-CA2B-49E0-9996-A17788002BB7}" dt="2023-04-28T07:31:05.282" v="21791" actId="1036"/>
        <pc:sldMkLst>
          <pc:docMk/>
          <pc:sldMk cId="3112017481" sldId="306"/>
        </pc:sldMkLst>
        <pc:spChg chg="mod">
          <ac:chgData name="rim abdelmalek" userId="85b042d27bcf124e" providerId="LiveId" clId="{5344E07C-CA2B-49E0-9996-A17788002BB7}" dt="2023-04-28T07:30:45.370" v="21756" actId="208"/>
          <ac:spMkLst>
            <pc:docMk/>
            <pc:sldMk cId="3112017481" sldId="306"/>
            <ac:spMk id="2" creationId="{090F2949-EB84-6102-FF07-1956D56837B5}"/>
          </ac:spMkLst>
        </pc:spChg>
        <pc:spChg chg="mod">
          <ac:chgData name="rim abdelmalek" userId="85b042d27bcf124e" providerId="LiveId" clId="{5344E07C-CA2B-49E0-9996-A17788002BB7}" dt="2023-04-28T07:31:05.282" v="21791" actId="1036"/>
          <ac:spMkLst>
            <pc:docMk/>
            <pc:sldMk cId="3112017481" sldId="306"/>
            <ac:spMk id="3" creationId="{AE69DF97-ADB1-2FA6-3F0B-6F654A62242B}"/>
          </ac:spMkLst>
        </pc:spChg>
        <pc:picChg chg="add mod">
          <ac:chgData name="rim abdelmalek" userId="85b042d27bcf124e" providerId="LiveId" clId="{5344E07C-CA2B-49E0-9996-A17788002BB7}" dt="2023-04-28T07:30:58.316" v="21777" actId="1038"/>
          <ac:picMkLst>
            <pc:docMk/>
            <pc:sldMk cId="3112017481" sldId="306"/>
            <ac:picMk id="5" creationId="{6E19C9FA-3459-F156-8797-0EFBDD731C33}"/>
          </ac:picMkLst>
        </pc:picChg>
      </pc:sldChg>
      <pc:sldChg chg="addSp modSp new mod ord">
        <pc:chgData name="rim abdelmalek" userId="85b042d27bcf124e" providerId="LiveId" clId="{5344E07C-CA2B-49E0-9996-A17788002BB7}" dt="2023-04-28T07:30:26.963" v="21752" actId="1035"/>
        <pc:sldMkLst>
          <pc:docMk/>
          <pc:sldMk cId="1085951382" sldId="307"/>
        </pc:sldMkLst>
        <pc:spChg chg="mod">
          <ac:chgData name="rim abdelmalek" userId="85b042d27bcf124e" providerId="LiveId" clId="{5344E07C-CA2B-49E0-9996-A17788002BB7}" dt="2023-04-28T07:30:26.963" v="21752" actId="1035"/>
          <ac:spMkLst>
            <pc:docMk/>
            <pc:sldMk cId="1085951382" sldId="307"/>
            <ac:spMk id="2" creationId="{75DCE4E0-59C5-5901-0EFE-547EC44AA3AF}"/>
          </ac:spMkLst>
        </pc:spChg>
        <pc:picChg chg="add mod">
          <ac:chgData name="rim abdelmalek" userId="85b042d27bcf124e" providerId="LiveId" clId="{5344E07C-CA2B-49E0-9996-A17788002BB7}" dt="2023-04-26T21:11:41.666" v="15256" actId="1036"/>
          <ac:picMkLst>
            <pc:docMk/>
            <pc:sldMk cId="1085951382" sldId="307"/>
            <ac:picMk id="5" creationId="{594F0B79-3DF5-49EF-BE98-DC2B405B7DC6}"/>
          </ac:picMkLst>
        </pc:picChg>
      </pc:sldChg>
      <pc:sldChg chg="addSp modSp new mod">
        <pc:chgData name="rim abdelmalek" userId="85b042d27bcf124e" providerId="LiveId" clId="{5344E07C-CA2B-49E0-9996-A17788002BB7}" dt="2023-04-26T21:12:28.718" v="15258" actId="1076"/>
        <pc:sldMkLst>
          <pc:docMk/>
          <pc:sldMk cId="3478024234" sldId="308"/>
        </pc:sldMkLst>
        <pc:picChg chg="add">
          <ac:chgData name="rim abdelmalek" userId="85b042d27bcf124e" providerId="LiveId" clId="{5344E07C-CA2B-49E0-9996-A17788002BB7}" dt="2023-04-25T20:48:16.467" v="12542" actId="22"/>
          <ac:picMkLst>
            <pc:docMk/>
            <pc:sldMk cId="3478024234" sldId="308"/>
            <ac:picMk id="5" creationId="{77DB6A0A-B036-1B5B-74EE-D2F2EA5F4CC2}"/>
          </ac:picMkLst>
        </pc:picChg>
        <pc:picChg chg="add mod">
          <ac:chgData name="rim abdelmalek" userId="85b042d27bcf124e" providerId="LiveId" clId="{5344E07C-CA2B-49E0-9996-A17788002BB7}" dt="2023-04-26T21:12:28.718" v="15258" actId="1076"/>
          <ac:picMkLst>
            <pc:docMk/>
            <pc:sldMk cId="3478024234" sldId="308"/>
            <ac:picMk id="6" creationId="{E5FBE0B3-B953-A720-28FD-FC4D1EB3F23B}"/>
          </ac:picMkLst>
        </pc:picChg>
      </pc:sldChg>
      <pc:sldChg chg="addSp modSp new mod">
        <pc:chgData name="rim abdelmalek" userId="85b042d27bcf124e" providerId="LiveId" clId="{5344E07C-CA2B-49E0-9996-A17788002BB7}" dt="2023-04-25T20:59:34.160" v="12706" actId="20577"/>
        <pc:sldMkLst>
          <pc:docMk/>
          <pc:sldMk cId="483121211" sldId="309"/>
        </pc:sldMkLst>
        <pc:spChg chg="mod">
          <ac:chgData name="rim abdelmalek" userId="85b042d27bcf124e" providerId="LiveId" clId="{5344E07C-CA2B-49E0-9996-A17788002BB7}" dt="2023-04-25T20:59:34.160" v="12706" actId="20577"/>
          <ac:spMkLst>
            <pc:docMk/>
            <pc:sldMk cId="483121211" sldId="309"/>
            <ac:spMk id="2" creationId="{F25F73A6-FE78-CBDB-C31C-58FE5D362C6B}"/>
          </ac:spMkLst>
        </pc:spChg>
        <pc:spChg chg="add mod">
          <ac:chgData name="rim abdelmalek" userId="85b042d27bcf124e" providerId="LiveId" clId="{5344E07C-CA2B-49E0-9996-A17788002BB7}" dt="2023-04-25T20:57:07.099" v="12655" actId="20577"/>
          <ac:spMkLst>
            <pc:docMk/>
            <pc:sldMk cId="483121211" sldId="309"/>
            <ac:spMk id="8" creationId="{0D3C2C5B-A0E3-29F9-73A3-9B8DE37CF152}"/>
          </ac:spMkLst>
        </pc:spChg>
        <pc:picChg chg="add">
          <ac:chgData name="rim abdelmalek" userId="85b042d27bcf124e" providerId="LiveId" clId="{5344E07C-CA2B-49E0-9996-A17788002BB7}" dt="2023-04-25T20:50:02.223" v="12544" actId="22"/>
          <ac:picMkLst>
            <pc:docMk/>
            <pc:sldMk cId="483121211" sldId="309"/>
            <ac:picMk id="5" creationId="{52CBF4A3-C096-5870-1686-30CB02ECCAA3}"/>
          </ac:picMkLst>
        </pc:picChg>
        <pc:picChg chg="add mod">
          <ac:chgData name="rim abdelmalek" userId="85b042d27bcf124e" providerId="LiveId" clId="{5344E07C-CA2B-49E0-9996-A17788002BB7}" dt="2023-04-25T20:50:38.208" v="12578" actId="1035"/>
          <ac:picMkLst>
            <pc:docMk/>
            <pc:sldMk cId="483121211" sldId="309"/>
            <ac:picMk id="7" creationId="{2F984314-271A-5F29-6ED1-C7938AD3C860}"/>
          </ac:picMkLst>
        </pc:picChg>
      </pc:sldChg>
      <pc:sldChg chg="addSp modSp new del mod">
        <pc:chgData name="rim abdelmalek" userId="85b042d27bcf124e" providerId="LiveId" clId="{5344E07C-CA2B-49E0-9996-A17788002BB7}" dt="2023-04-27T14:51:32.779" v="17701" actId="2696"/>
        <pc:sldMkLst>
          <pc:docMk/>
          <pc:sldMk cId="730757515" sldId="310"/>
        </pc:sldMkLst>
        <pc:spChg chg="mod">
          <ac:chgData name="rim abdelmalek" userId="85b042d27bcf124e" providerId="LiveId" clId="{5344E07C-CA2B-49E0-9996-A17788002BB7}" dt="2023-04-26T22:01:07.923" v="16056" actId="20577"/>
          <ac:spMkLst>
            <pc:docMk/>
            <pc:sldMk cId="730757515" sldId="310"/>
            <ac:spMk id="2" creationId="{6724BAE1-0996-1C37-B7C7-01C5B61B67E4}"/>
          </ac:spMkLst>
        </pc:spChg>
        <pc:spChg chg="mod">
          <ac:chgData name="rim abdelmalek" userId="85b042d27bcf124e" providerId="LiveId" clId="{5344E07C-CA2B-49E0-9996-A17788002BB7}" dt="2023-04-25T21:29:56.323" v="12934" actId="20577"/>
          <ac:spMkLst>
            <pc:docMk/>
            <pc:sldMk cId="730757515" sldId="310"/>
            <ac:spMk id="3" creationId="{FA0C005F-2290-BA81-E0E7-82830CB06185}"/>
          </ac:spMkLst>
        </pc:spChg>
        <pc:picChg chg="add mod">
          <ac:chgData name="rim abdelmalek" userId="85b042d27bcf124e" providerId="LiveId" clId="{5344E07C-CA2B-49E0-9996-A17788002BB7}" dt="2023-04-26T21:13:23.628" v="15260" actId="1076"/>
          <ac:picMkLst>
            <pc:docMk/>
            <pc:sldMk cId="730757515" sldId="310"/>
            <ac:picMk id="4" creationId="{FB941B65-19FA-C1B0-6AD5-E9E6C104E888}"/>
          </ac:picMkLst>
        </pc:picChg>
      </pc:sldChg>
      <pc:sldChg chg="addSp delSp modSp add mod delAnim modAnim">
        <pc:chgData name="rim abdelmalek" userId="85b042d27bcf124e" providerId="LiveId" clId="{5344E07C-CA2B-49E0-9996-A17788002BB7}" dt="2023-04-28T06:44:39.231" v="20342" actId="120"/>
        <pc:sldMkLst>
          <pc:docMk/>
          <pc:sldMk cId="4143982751" sldId="310"/>
        </pc:sldMkLst>
        <pc:spChg chg="mod">
          <ac:chgData name="rim abdelmalek" userId="85b042d27bcf124e" providerId="LiveId" clId="{5344E07C-CA2B-49E0-9996-A17788002BB7}" dt="2023-04-27T14:52:14.686" v="17705" actId="122"/>
          <ac:spMkLst>
            <pc:docMk/>
            <pc:sldMk cId="4143982751" sldId="310"/>
            <ac:spMk id="2" creationId="{6724BAE1-0996-1C37-B7C7-01C5B61B67E4}"/>
          </ac:spMkLst>
        </pc:spChg>
        <pc:spChg chg="del mod">
          <ac:chgData name="rim abdelmalek" userId="85b042d27bcf124e" providerId="LiveId" clId="{5344E07C-CA2B-49E0-9996-A17788002BB7}" dt="2023-04-27T16:37:37.062" v="18455" actId="478"/>
          <ac:spMkLst>
            <pc:docMk/>
            <pc:sldMk cId="4143982751" sldId="310"/>
            <ac:spMk id="3" creationId="{FA0C005F-2290-BA81-E0E7-82830CB06185}"/>
          </ac:spMkLst>
        </pc:spChg>
        <pc:spChg chg="add del mod">
          <ac:chgData name="rim abdelmalek" userId="85b042d27bcf124e" providerId="LiveId" clId="{5344E07C-CA2B-49E0-9996-A17788002BB7}" dt="2023-04-27T16:36:24.333" v="18404" actId="478"/>
          <ac:spMkLst>
            <pc:docMk/>
            <pc:sldMk cId="4143982751" sldId="310"/>
            <ac:spMk id="6" creationId="{F99962DE-898C-6424-CC7A-5A718BD5E356}"/>
          </ac:spMkLst>
        </pc:spChg>
        <pc:spChg chg="add del mod">
          <ac:chgData name="rim abdelmalek" userId="85b042d27bcf124e" providerId="LiveId" clId="{5344E07C-CA2B-49E0-9996-A17788002BB7}" dt="2023-04-27T16:37:42.032" v="18456" actId="478"/>
          <ac:spMkLst>
            <pc:docMk/>
            <pc:sldMk cId="4143982751" sldId="310"/>
            <ac:spMk id="8" creationId="{6919DADB-C9F9-6FDF-83E9-258280588FF4}"/>
          </ac:spMkLst>
        </pc:spChg>
        <pc:graphicFrameChg chg="add mod modGraphic">
          <ac:chgData name="rim abdelmalek" userId="85b042d27bcf124e" providerId="LiveId" clId="{5344E07C-CA2B-49E0-9996-A17788002BB7}" dt="2023-04-28T06:44:39.231" v="20342" actId="120"/>
          <ac:graphicFrameMkLst>
            <pc:docMk/>
            <pc:sldMk cId="4143982751" sldId="310"/>
            <ac:graphicFrameMk id="5" creationId="{46A81599-59D1-7197-C442-484331F6373F}"/>
          </ac:graphicFrameMkLst>
        </pc:graphicFrameChg>
      </pc:sldChg>
      <pc:sldChg chg="addSp modSp new mod">
        <pc:chgData name="rim abdelmalek" userId="85b042d27bcf124e" providerId="LiveId" clId="{5344E07C-CA2B-49E0-9996-A17788002BB7}" dt="2023-04-28T08:27:17.135" v="23506" actId="1036"/>
        <pc:sldMkLst>
          <pc:docMk/>
          <pc:sldMk cId="902101129" sldId="311"/>
        </pc:sldMkLst>
        <pc:spChg chg="mod">
          <ac:chgData name="rim abdelmalek" userId="85b042d27bcf124e" providerId="LiveId" clId="{5344E07C-CA2B-49E0-9996-A17788002BB7}" dt="2023-04-28T07:31:25.174" v="21794" actId="208"/>
          <ac:spMkLst>
            <pc:docMk/>
            <pc:sldMk cId="902101129" sldId="311"/>
            <ac:spMk id="2" creationId="{46E6311B-7292-C949-91DE-743D2DC60093}"/>
          </ac:spMkLst>
        </pc:spChg>
        <pc:spChg chg="mod">
          <ac:chgData name="rim abdelmalek" userId="85b042d27bcf124e" providerId="LiveId" clId="{5344E07C-CA2B-49E0-9996-A17788002BB7}" dt="2023-04-28T08:27:17.135" v="23506" actId="1036"/>
          <ac:spMkLst>
            <pc:docMk/>
            <pc:sldMk cId="902101129" sldId="311"/>
            <ac:spMk id="3" creationId="{566FF22B-4F13-BCEE-4F7E-C5183F22C5D2}"/>
          </ac:spMkLst>
        </pc:spChg>
        <pc:picChg chg="add mod">
          <ac:chgData name="rim abdelmalek" userId="85b042d27bcf124e" providerId="LiveId" clId="{5344E07C-CA2B-49E0-9996-A17788002BB7}" dt="2023-04-26T21:13:28.313" v="15261"/>
          <ac:picMkLst>
            <pc:docMk/>
            <pc:sldMk cId="902101129" sldId="311"/>
            <ac:picMk id="4" creationId="{5C8BE154-533B-67A4-E31E-76B32291F3B4}"/>
          </ac:picMkLst>
        </pc:picChg>
      </pc:sldChg>
      <pc:sldChg chg="addSp modSp new mod">
        <pc:chgData name="rim abdelmalek" userId="85b042d27bcf124e" providerId="LiveId" clId="{5344E07C-CA2B-49E0-9996-A17788002BB7}" dt="2023-04-28T07:32:12.092" v="21808" actId="2710"/>
        <pc:sldMkLst>
          <pc:docMk/>
          <pc:sldMk cId="1191763162" sldId="312"/>
        </pc:sldMkLst>
        <pc:spChg chg="mod">
          <ac:chgData name="rim abdelmalek" userId="85b042d27bcf124e" providerId="LiveId" clId="{5344E07C-CA2B-49E0-9996-A17788002BB7}" dt="2023-04-28T07:32:06.954" v="21807" actId="208"/>
          <ac:spMkLst>
            <pc:docMk/>
            <pc:sldMk cId="1191763162" sldId="312"/>
            <ac:spMk id="2" creationId="{194879D4-B4E7-46B4-6FD1-D90DE7831220}"/>
          </ac:spMkLst>
        </pc:spChg>
        <pc:spChg chg="mod">
          <ac:chgData name="rim abdelmalek" userId="85b042d27bcf124e" providerId="LiveId" clId="{5344E07C-CA2B-49E0-9996-A17788002BB7}" dt="2023-04-28T07:32:12.092" v="21808" actId="2710"/>
          <ac:spMkLst>
            <pc:docMk/>
            <pc:sldMk cId="1191763162" sldId="312"/>
            <ac:spMk id="3" creationId="{193B3217-5288-E527-00E7-AADF8A06672F}"/>
          </ac:spMkLst>
        </pc:spChg>
        <pc:picChg chg="add mod">
          <ac:chgData name="rim abdelmalek" userId="85b042d27bcf124e" providerId="LiveId" clId="{5344E07C-CA2B-49E0-9996-A17788002BB7}" dt="2023-04-26T21:13:34.288" v="15262"/>
          <ac:picMkLst>
            <pc:docMk/>
            <pc:sldMk cId="1191763162" sldId="312"/>
            <ac:picMk id="4" creationId="{EBAB9C1A-21D9-7B49-1754-DD8E47E2DA48}"/>
          </ac:picMkLst>
        </pc:picChg>
      </pc:sldChg>
      <pc:sldChg chg="addSp delSp modSp new mod">
        <pc:chgData name="rim abdelmalek" userId="85b042d27bcf124e" providerId="LiveId" clId="{5344E07C-CA2B-49E0-9996-A17788002BB7}" dt="2023-04-28T08:26:18.177" v="23457" actId="1035"/>
        <pc:sldMkLst>
          <pc:docMk/>
          <pc:sldMk cId="457630114" sldId="313"/>
        </pc:sldMkLst>
        <pc:spChg chg="mod">
          <ac:chgData name="rim abdelmalek" userId="85b042d27bcf124e" providerId="LiveId" clId="{5344E07C-CA2B-49E0-9996-A17788002BB7}" dt="2023-04-28T08:26:13.770" v="23441" actId="208"/>
          <ac:spMkLst>
            <pc:docMk/>
            <pc:sldMk cId="457630114" sldId="313"/>
            <ac:spMk id="2" creationId="{036E65FB-3F97-A26B-B0DB-3E251E1092A0}"/>
          </ac:spMkLst>
        </pc:spChg>
        <pc:picChg chg="add del mod">
          <ac:chgData name="rim abdelmalek" userId="85b042d27bcf124e" providerId="LiveId" clId="{5344E07C-CA2B-49E0-9996-A17788002BB7}" dt="2023-04-28T07:49:25.418" v="21884" actId="478"/>
          <ac:picMkLst>
            <pc:docMk/>
            <pc:sldMk cId="457630114" sldId="313"/>
            <ac:picMk id="6" creationId="{7321BBDC-8381-C324-D79E-E54B27BBD9A0}"/>
          </ac:picMkLst>
        </pc:picChg>
        <pc:picChg chg="add mod">
          <ac:chgData name="rim abdelmalek" userId="85b042d27bcf124e" providerId="LiveId" clId="{5344E07C-CA2B-49E0-9996-A17788002BB7}" dt="2023-04-28T08:26:18.177" v="23457" actId="1035"/>
          <ac:picMkLst>
            <pc:docMk/>
            <pc:sldMk cId="457630114" sldId="313"/>
            <ac:picMk id="8" creationId="{C9284EB1-7DE4-561E-D1C5-AA536FF985BC}"/>
          </ac:picMkLst>
        </pc:picChg>
        <pc:picChg chg="add del mod">
          <ac:chgData name="rim abdelmalek" userId="85b042d27bcf124e" providerId="LiveId" clId="{5344E07C-CA2B-49E0-9996-A17788002BB7}" dt="2023-04-28T07:51:45.089" v="21943" actId="21"/>
          <ac:picMkLst>
            <pc:docMk/>
            <pc:sldMk cId="457630114" sldId="313"/>
            <ac:picMk id="10" creationId="{A8C6B8C1-539F-E3E0-2AA1-67654D176EFA}"/>
          </ac:picMkLst>
        </pc:picChg>
        <pc:picChg chg="add mod">
          <ac:chgData name="rim abdelmalek" userId="85b042d27bcf124e" providerId="LiveId" clId="{5344E07C-CA2B-49E0-9996-A17788002BB7}" dt="2023-04-28T08:26:03.195" v="23438" actId="1036"/>
          <ac:picMkLst>
            <pc:docMk/>
            <pc:sldMk cId="457630114" sldId="313"/>
            <ac:picMk id="12" creationId="{FF3EB5ED-018E-3FA8-6A85-56660D3A9354}"/>
          </ac:picMkLst>
        </pc:picChg>
      </pc:sldChg>
      <pc:sldChg chg="addSp delSp modSp new mod modClrScheme chgLayout">
        <pc:chgData name="rim abdelmalek" userId="85b042d27bcf124e" providerId="LiveId" clId="{5344E07C-CA2B-49E0-9996-A17788002BB7}" dt="2023-04-28T07:52:10.491" v="21982" actId="700"/>
        <pc:sldMkLst>
          <pc:docMk/>
          <pc:sldMk cId="1468185132" sldId="314"/>
        </pc:sldMkLst>
        <pc:spChg chg="del">
          <ac:chgData name="rim abdelmalek" userId="85b042d27bcf124e" providerId="LiveId" clId="{5344E07C-CA2B-49E0-9996-A17788002BB7}" dt="2023-04-28T07:52:10.491" v="21982" actId="700"/>
          <ac:spMkLst>
            <pc:docMk/>
            <pc:sldMk cId="1468185132" sldId="314"/>
            <ac:spMk id="2" creationId="{E9FCF5D5-8B6D-E797-38BA-AD1A721ABB2A}"/>
          </ac:spMkLst>
        </pc:spChg>
        <pc:spChg chg="del">
          <ac:chgData name="rim abdelmalek" userId="85b042d27bcf124e" providerId="LiveId" clId="{5344E07C-CA2B-49E0-9996-A17788002BB7}" dt="2023-04-28T07:52:10.491" v="21982" actId="700"/>
          <ac:spMkLst>
            <pc:docMk/>
            <pc:sldMk cId="1468185132" sldId="314"/>
            <ac:spMk id="3" creationId="{BAB39FE7-1864-FD78-D9BB-0FCB5E709882}"/>
          </ac:spMkLst>
        </pc:spChg>
        <pc:spChg chg="del">
          <ac:chgData name="rim abdelmalek" userId="85b042d27bcf124e" providerId="LiveId" clId="{5344E07C-CA2B-49E0-9996-A17788002BB7}" dt="2023-04-28T07:52:10.491" v="21982" actId="700"/>
          <ac:spMkLst>
            <pc:docMk/>
            <pc:sldMk cId="1468185132" sldId="314"/>
            <ac:spMk id="4" creationId="{089B90FF-FCCF-9711-880F-3FCF5143265B}"/>
          </ac:spMkLst>
        </pc:spChg>
        <pc:picChg chg="add mod">
          <ac:chgData name="rim abdelmalek" userId="85b042d27bcf124e" providerId="LiveId" clId="{5344E07C-CA2B-49E0-9996-A17788002BB7}" dt="2023-04-28T07:51:59.140" v="21966" actId="14100"/>
          <ac:picMkLst>
            <pc:docMk/>
            <pc:sldMk cId="1468185132" sldId="314"/>
            <ac:picMk id="6" creationId="{00E67AD0-FFDA-7836-DF69-6A028178F7EA}"/>
          </ac:picMkLst>
        </pc:picChg>
        <pc:picChg chg="add mod">
          <ac:chgData name="rim abdelmalek" userId="85b042d27bcf124e" providerId="LiveId" clId="{5344E07C-CA2B-49E0-9996-A17788002BB7}" dt="2023-04-28T07:52:04.426" v="21981" actId="1035"/>
          <ac:picMkLst>
            <pc:docMk/>
            <pc:sldMk cId="1468185132" sldId="314"/>
            <ac:picMk id="7" creationId="{182CF3D9-5820-8F01-F6B4-ECE02AAC4393}"/>
          </ac:picMkLst>
        </pc:picChg>
      </pc:sldChg>
      <pc:sldChg chg="addSp modSp new mod modAnim">
        <pc:chgData name="rim abdelmalek" userId="85b042d27bcf124e" providerId="LiveId" clId="{5344E07C-CA2B-49E0-9996-A17788002BB7}" dt="2023-04-28T08:12:53.497" v="22146"/>
        <pc:sldMkLst>
          <pc:docMk/>
          <pc:sldMk cId="3900943936" sldId="315"/>
        </pc:sldMkLst>
        <pc:picChg chg="add mod">
          <ac:chgData name="rim abdelmalek" userId="85b042d27bcf124e" providerId="LiveId" clId="{5344E07C-CA2B-49E0-9996-A17788002BB7}" dt="2023-04-28T08:07:47.203" v="22067" actId="1035"/>
          <ac:picMkLst>
            <pc:docMk/>
            <pc:sldMk cId="3900943936" sldId="315"/>
            <ac:picMk id="5" creationId="{815AF92C-43E7-B81A-8779-F8C3F2965C9F}"/>
          </ac:picMkLst>
        </pc:picChg>
        <pc:picChg chg="add ord">
          <ac:chgData name="rim abdelmalek" userId="85b042d27bcf124e" providerId="LiveId" clId="{5344E07C-CA2B-49E0-9996-A17788002BB7}" dt="2023-04-28T08:07:00.505" v="22037" actId="171"/>
          <ac:picMkLst>
            <pc:docMk/>
            <pc:sldMk cId="3900943936" sldId="315"/>
            <ac:picMk id="7" creationId="{45B68E67-4097-EEDD-D0E4-C4E192F32FE5}"/>
          </ac:picMkLst>
        </pc:picChg>
        <pc:picChg chg="add mod ord">
          <ac:chgData name="rim abdelmalek" userId="85b042d27bcf124e" providerId="LiveId" clId="{5344E07C-CA2B-49E0-9996-A17788002BB7}" dt="2023-04-28T08:07:30.960" v="22040" actId="171"/>
          <ac:picMkLst>
            <pc:docMk/>
            <pc:sldMk cId="3900943936" sldId="315"/>
            <ac:picMk id="9" creationId="{4E43411D-C32E-06F1-25A5-EA7676F83B37}"/>
          </ac:picMkLst>
        </pc:picChg>
        <pc:picChg chg="add mod">
          <ac:chgData name="rim abdelmalek" userId="85b042d27bcf124e" providerId="LiveId" clId="{5344E07C-CA2B-49E0-9996-A17788002BB7}" dt="2023-04-28T08:12:44.635" v="22145" actId="14100"/>
          <ac:picMkLst>
            <pc:docMk/>
            <pc:sldMk cId="3900943936" sldId="315"/>
            <ac:picMk id="11" creationId="{3586D4B7-7B4A-30B6-670D-4E9807449437}"/>
          </ac:picMkLst>
        </pc:picChg>
      </pc:sldChg>
      <pc:sldChg chg="addSp delSp modSp new mod modClrScheme chgLayout">
        <pc:chgData name="rim abdelmalek" userId="85b042d27bcf124e" providerId="LiveId" clId="{5344E07C-CA2B-49E0-9996-A17788002BB7}" dt="2023-04-28T08:25:19.280" v="23255" actId="1038"/>
        <pc:sldMkLst>
          <pc:docMk/>
          <pc:sldMk cId="1531523125" sldId="316"/>
        </pc:sldMkLst>
        <pc:spChg chg="del">
          <ac:chgData name="rim abdelmalek" userId="85b042d27bcf124e" providerId="LiveId" clId="{5344E07C-CA2B-49E0-9996-A17788002BB7}" dt="2023-04-28T08:14:48.158" v="22148" actId="700"/>
          <ac:spMkLst>
            <pc:docMk/>
            <pc:sldMk cId="1531523125" sldId="316"/>
            <ac:spMk id="2" creationId="{8426CEDD-7880-6884-3FD5-DAE41076A53C}"/>
          </ac:spMkLst>
        </pc:spChg>
        <pc:spChg chg="del">
          <ac:chgData name="rim abdelmalek" userId="85b042d27bcf124e" providerId="LiveId" clId="{5344E07C-CA2B-49E0-9996-A17788002BB7}" dt="2023-04-28T08:14:48.158" v="22148" actId="700"/>
          <ac:spMkLst>
            <pc:docMk/>
            <pc:sldMk cId="1531523125" sldId="316"/>
            <ac:spMk id="3" creationId="{39BAD764-22FB-C90E-DC54-845DB1D79EA0}"/>
          </ac:spMkLst>
        </pc:spChg>
        <pc:spChg chg="add mod">
          <ac:chgData name="rim abdelmalek" userId="85b042d27bcf124e" providerId="LiveId" clId="{5344E07C-CA2B-49E0-9996-A17788002BB7}" dt="2023-04-28T08:24:22.595" v="23219" actId="1035"/>
          <ac:spMkLst>
            <pc:docMk/>
            <pc:sldMk cId="1531523125" sldId="316"/>
            <ac:spMk id="4" creationId="{8AEC56C0-7B38-5D3C-2015-2556110849FC}"/>
          </ac:spMkLst>
        </pc:spChg>
        <pc:spChg chg="add mod">
          <ac:chgData name="rim abdelmalek" userId="85b042d27bcf124e" providerId="LiveId" clId="{5344E07C-CA2B-49E0-9996-A17788002BB7}" dt="2023-04-28T08:24:22.595" v="23219" actId="1035"/>
          <ac:spMkLst>
            <pc:docMk/>
            <pc:sldMk cId="1531523125" sldId="316"/>
            <ac:spMk id="5" creationId="{1E31F54E-BEBF-0FB6-59EF-4D8FD546CC40}"/>
          </ac:spMkLst>
        </pc:spChg>
        <pc:spChg chg="add mod">
          <ac:chgData name="rim abdelmalek" userId="85b042d27bcf124e" providerId="LiveId" clId="{5344E07C-CA2B-49E0-9996-A17788002BB7}" dt="2023-04-28T08:24:22.595" v="23219" actId="1035"/>
          <ac:spMkLst>
            <pc:docMk/>
            <pc:sldMk cId="1531523125" sldId="316"/>
            <ac:spMk id="6" creationId="{3B753406-0F90-E1C9-0635-89EEED5C2F62}"/>
          </ac:spMkLst>
        </pc:spChg>
        <pc:spChg chg="add mod">
          <ac:chgData name="rim abdelmalek" userId="85b042d27bcf124e" providerId="LiveId" clId="{5344E07C-CA2B-49E0-9996-A17788002BB7}" dt="2023-04-28T08:24:22.595" v="23219" actId="1035"/>
          <ac:spMkLst>
            <pc:docMk/>
            <pc:sldMk cId="1531523125" sldId="316"/>
            <ac:spMk id="7" creationId="{2BA4A988-E8CE-8866-7233-2A26C69D0140}"/>
          </ac:spMkLst>
        </pc:spChg>
        <pc:spChg chg="add mod">
          <ac:chgData name="rim abdelmalek" userId="85b042d27bcf124e" providerId="LiveId" clId="{5344E07C-CA2B-49E0-9996-A17788002BB7}" dt="2023-04-28T08:24:22.595" v="23219" actId="1035"/>
          <ac:spMkLst>
            <pc:docMk/>
            <pc:sldMk cId="1531523125" sldId="316"/>
            <ac:spMk id="8" creationId="{E11C1915-2A95-3F42-5DE3-F96F4017B888}"/>
          </ac:spMkLst>
        </pc:spChg>
        <pc:spChg chg="add mod">
          <ac:chgData name="rim abdelmalek" userId="85b042d27bcf124e" providerId="LiveId" clId="{5344E07C-CA2B-49E0-9996-A17788002BB7}" dt="2023-04-28T08:24:22.595" v="23219" actId="1035"/>
          <ac:spMkLst>
            <pc:docMk/>
            <pc:sldMk cId="1531523125" sldId="316"/>
            <ac:spMk id="9" creationId="{C16E29D3-C61F-0203-8650-82315B6DDB43}"/>
          </ac:spMkLst>
        </pc:spChg>
        <pc:spChg chg="add mod">
          <ac:chgData name="rim abdelmalek" userId="85b042d27bcf124e" providerId="LiveId" clId="{5344E07C-CA2B-49E0-9996-A17788002BB7}" dt="2023-04-28T08:24:22.595" v="23219" actId="1035"/>
          <ac:spMkLst>
            <pc:docMk/>
            <pc:sldMk cId="1531523125" sldId="316"/>
            <ac:spMk id="10" creationId="{AFFAFD7E-9385-E743-81E4-469A5425C7CF}"/>
          </ac:spMkLst>
        </pc:spChg>
        <pc:spChg chg="add del mod">
          <ac:chgData name="rim abdelmalek" userId="85b042d27bcf124e" providerId="LiveId" clId="{5344E07C-CA2B-49E0-9996-A17788002BB7}" dt="2023-04-28T08:24:27.785" v="23220" actId="478"/>
          <ac:spMkLst>
            <pc:docMk/>
            <pc:sldMk cId="1531523125" sldId="316"/>
            <ac:spMk id="11" creationId="{98AF840D-2BE8-B744-45D7-D65B8FD2F54D}"/>
          </ac:spMkLst>
        </pc:spChg>
        <pc:spChg chg="add mod">
          <ac:chgData name="rim abdelmalek" userId="85b042d27bcf124e" providerId="LiveId" clId="{5344E07C-CA2B-49E0-9996-A17788002BB7}" dt="2023-04-28T08:25:06.179" v="23240" actId="1038"/>
          <ac:spMkLst>
            <pc:docMk/>
            <pc:sldMk cId="1531523125" sldId="316"/>
            <ac:spMk id="12" creationId="{66A0570C-015A-89A9-557F-F9318BD3335D}"/>
          </ac:spMkLst>
        </pc:spChg>
        <pc:spChg chg="add del mod">
          <ac:chgData name="rim abdelmalek" userId="85b042d27bcf124e" providerId="LiveId" clId="{5344E07C-CA2B-49E0-9996-A17788002BB7}" dt="2023-04-28T08:19:19.696" v="22614" actId="478"/>
          <ac:spMkLst>
            <pc:docMk/>
            <pc:sldMk cId="1531523125" sldId="316"/>
            <ac:spMk id="13" creationId="{059DE097-C0DC-6289-3A21-C9EA66AD941F}"/>
          </ac:spMkLst>
        </pc:spChg>
        <pc:spChg chg="add mod">
          <ac:chgData name="rim abdelmalek" userId="85b042d27bcf124e" providerId="LiveId" clId="{5344E07C-CA2B-49E0-9996-A17788002BB7}" dt="2023-04-28T08:25:06.179" v="23240" actId="1038"/>
          <ac:spMkLst>
            <pc:docMk/>
            <pc:sldMk cId="1531523125" sldId="316"/>
            <ac:spMk id="14" creationId="{C2CD957C-E8D7-4BB9-B790-4F137922538B}"/>
          </ac:spMkLst>
        </pc:spChg>
        <pc:spChg chg="add mod">
          <ac:chgData name="rim abdelmalek" userId="85b042d27bcf124e" providerId="LiveId" clId="{5344E07C-CA2B-49E0-9996-A17788002BB7}" dt="2023-04-28T08:25:06.179" v="23240" actId="1038"/>
          <ac:spMkLst>
            <pc:docMk/>
            <pc:sldMk cId="1531523125" sldId="316"/>
            <ac:spMk id="15" creationId="{BF734C26-8EE3-DA9E-CD5B-2FCF2EEDA3B5}"/>
          </ac:spMkLst>
        </pc:spChg>
        <pc:spChg chg="add mod">
          <ac:chgData name="rim abdelmalek" userId="85b042d27bcf124e" providerId="LiveId" clId="{5344E07C-CA2B-49E0-9996-A17788002BB7}" dt="2023-04-28T08:25:06.179" v="23240" actId="1038"/>
          <ac:spMkLst>
            <pc:docMk/>
            <pc:sldMk cId="1531523125" sldId="316"/>
            <ac:spMk id="16" creationId="{7DCEAA45-A761-68B7-1682-3A0AAE90CCD8}"/>
          </ac:spMkLst>
        </pc:spChg>
        <pc:spChg chg="add mod">
          <ac:chgData name="rim abdelmalek" userId="85b042d27bcf124e" providerId="LiveId" clId="{5344E07C-CA2B-49E0-9996-A17788002BB7}" dt="2023-04-28T08:25:06.179" v="23240" actId="1038"/>
          <ac:spMkLst>
            <pc:docMk/>
            <pc:sldMk cId="1531523125" sldId="316"/>
            <ac:spMk id="17" creationId="{AA5A0DFC-5AA7-7DD1-0359-9B915D9C05B9}"/>
          </ac:spMkLst>
        </pc:spChg>
        <pc:spChg chg="add mod">
          <ac:chgData name="rim abdelmalek" userId="85b042d27bcf124e" providerId="LiveId" clId="{5344E07C-CA2B-49E0-9996-A17788002BB7}" dt="2023-04-28T08:25:06.179" v="23240" actId="1038"/>
          <ac:spMkLst>
            <pc:docMk/>
            <pc:sldMk cId="1531523125" sldId="316"/>
            <ac:spMk id="18" creationId="{3F1F3920-92F1-8F0C-E93E-B2AC343031EF}"/>
          </ac:spMkLst>
        </pc:spChg>
        <pc:spChg chg="add mod">
          <ac:chgData name="rim abdelmalek" userId="85b042d27bcf124e" providerId="LiveId" clId="{5344E07C-CA2B-49E0-9996-A17788002BB7}" dt="2023-04-28T08:25:06.179" v="23240" actId="1038"/>
          <ac:spMkLst>
            <pc:docMk/>
            <pc:sldMk cId="1531523125" sldId="316"/>
            <ac:spMk id="19" creationId="{04B3F0F1-9E4F-9DD0-AF6C-0C7A52B4CF68}"/>
          </ac:spMkLst>
        </pc:spChg>
        <pc:spChg chg="add mod">
          <ac:chgData name="rim abdelmalek" userId="85b042d27bcf124e" providerId="LiveId" clId="{5344E07C-CA2B-49E0-9996-A17788002BB7}" dt="2023-04-28T08:24:22.595" v="23219" actId="1035"/>
          <ac:spMkLst>
            <pc:docMk/>
            <pc:sldMk cId="1531523125" sldId="316"/>
            <ac:spMk id="20" creationId="{69655CA0-4334-4CE5-7A02-EBCDF021F706}"/>
          </ac:spMkLst>
        </pc:spChg>
        <pc:spChg chg="add del mod">
          <ac:chgData name="rim abdelmalek" userId="85b042d27bcf124e" providerId="LiveId" clId="{5344E07C-CA2B-49E0-9996-A17788002BB7}" dt="2023-04-28T08:19:16.175" v="22613" actId="478"/>
          <ac:spMkLst>
            <pc:docMk/>
            <pc:sldMk cId="1531523125" sldId="316"/>
            <ac:spMk id="21" creationId="{F18DAB03-6652-F335-BA0E-B3415607047A}"/>
          </ac:spMkLst>
        </pc:spChg>
        <pc:spChg chg="add mod">
          <ac:chgData name="rim abdelmalek" userId="85b042d27bcf124e" providerId="LiveId" clId="{5344E07C-CA2B-49E0-9996-A17788002BB7}" dt="2023-04-28T08:24:22.595" v="23219" actId="1035"/>
          <ac:spMkLst>
            <pc:docMk/>
            <pc:sldMk cId="1531523125" sldId="316"/>
            <ac:spMk id="22" creationId="{B1008F1E-8052-DFB9-89E2-13334148C921}"/>
          </ac:spMkLst>
        </pc:spChg>
        <pc:spChg chg="add mod">
          <ac:chgData name="rim abdelmalek" userId="85b042d27bcf124e" providerId="LiveId" clId="{5344E07C-CA2B-49E0-9996-A17788002BB7}" dt="2023-04-28T08:25:06.179" v="23240" actId="1038"/>
          <ac:spMkLst>
            <pc:docMk/>
            <pc:sldMk cId="1531523125" sldId="316"/>
            <ac:spMk id="23" creationId="{E86575EB-0275-F8B1-22D2-7F6E80276064}"/>
          </ac:spMkLst>
        </pc:spChg>
        <pc:spChg chg="add mod">
          <ac:chgData name="rim abdelmalek" userId="85b042d27bcf124e" providerId="LiveId" clId="{5344E07C-CA2B-49E0-9996-A17788002BB7}" dt="2023-04-28T08:25:06.179" v="23240" actId="1038"/>
          <ac:spMkLst>
            <pc:docMk/>
            <pc:sldMk cId="1531523125" sldId="316"/>
            <ac:spMk id="24" creationId="{4AE13F57-5F9B-08F5-CC2E-4FD97E000F9A}"/>
          </ac:spMkLst>
        </pc:spChg>
        <pc:spChg chg="add mod">
          <ac:chgData name="rim abdelmalek" userId="85b042d27bcf124e" providerId="LiveId" clId="{5344E07C-CA2B-49E0-9996-A17788002BB7}" dt="2023-04-28T08:25:06.179" v="23240" actId="1038"/>
          <ac:spMkLst>
            <pc:docMk/>
            <pc:sldMk cId="1531523125" sldId="316"/>
            <ac:spMk id="25" creationId="{CB3973BE-A51F-1AC6-08B8-E90739CC1031}"/>
          </ac:spMkLst>
        </pc:spChg>
        <pc:spChg chg="add mod">
          <ac:chgData name="rim abdelmalek" userId="85b042d27bcf124e" providerId="LiveId" clId="{5344E07C-CA2B-49E0-9996-A17788002BB7}" dt="2023-04-28T08:24:22.595" v="23219" actId="1035"/>
          <ac:spMkLst>
            <pc:docMk/>
            <pc:sldMk cId="1531523125" sldId="316"/>
            <ac:spMk id="26" creationId="{31CF4828-5E66-A930-99A8-84DFBC37F79E}"/>
          </ac:spMkLst>
        </pc:spChg>
        <pc:spChg chg="add mod">
          <ac:chgData name="rim abdelmalek" userId="85b042d27bcf124e" providerId="LiveId" clId="{5344E07C-CA2B-49E0-9996-A17788002BB7}" dt="2023-04-28T08:24:22.595" v="23219" actId="1035"/>
          <ac:spMkLst>
            <pc:docMk/>
            <pc:sldMk cId="1531523125" sldId="316"/>
            <ac:spMk id="27" creationId="{AAF27262-B33A-578A-DC44-1ECF5655F3F5}"/>
          </ac:spMkLst>
        </pc:spChg>
        <pc:spChg chg="add mod">
          <ac:chgData name="rim abdelmalek" userId="85b042d27bcf124e" providerId="LiveId" clId="{5344E07C-CA2B-49E0-9996-A17788002BB7}" dt="2023-04-28T08:25:06.179" v="23240" actId="1038"/>
          <ac:spMkLst>
            <pc:docMk/>
            <pc:sldMk cId="1531523125" sldId="316"/>
            <ac:spMk id="28" creationId="{EC6C843A-2A89-00BC-373F-EC372B330DEA}"/>
          </ac:spMkLst>
        </pc:spChg>
        <pc:spChg chg="add mod">
          <ac:chgData name="rim abdelmalek" userId="85b042d27bcf124e" providerId="LiveId" clId="{5344E07C-CA2B-49E0-9996-A17788002BB7}" dt="2023-04-28T08:25:06.179" v="23240" actId="1038"/>
          <ac:spMkLst>
            <pc:docMk/>
            <pc:sldMk cId="1531523125" sldId="316"/>
            <ac:spMk id="29" creationId="{1D90A090-ACFE-A42A-82E4-9DFD84C37617}"/>
          </ac:spMkLst>
        </pc:spChg>
        <pc:spChg chg="add mod">
          <ac:chgData name="rim abdelmalek" userId="85b042d27bcf124e" providerId="LiveId" clId="{5344E07C-CA2B-49E0-9996-A17788002BB7}" dt="2023-04-28T08:23:42.044" v="23153" actId="948"/>
          <ac:spMkLst>
            <pc:docMk/>
            <pc:sldMk cId="1531523125" sldId="316"/>
            <ac:spMk id="30" creationId="{26EDDF00-8B5E-0895-BFC2-62F58C2E88BB}"/>
          </ac:spMkLst>
        </pc:spChg>
        <pc:spChg chg="add mod">
          <ac:chgData name="rim abdelmalek" userId="85b042d27bcf124e" providerId="LiveId" clId="{5344E07C-CA2B-49E0-9996-A17788002BB7}" dt="2023-04-28T08:22:27.984" v="22922" actId="1037"/>
          <ac:spMkLst>
            <pc:docMk/>
            <pc:sldMk cId="1531523125" sldId="316"/>
            <ac:spMk id="31" creationId="{5F88AD36-14ED-5220-5E3F-5FF4E6AE7EC6}"/>
          </ac:spMkLst>
        </pc:spChg>
        <pc:spChg chg="add mod">
          <ac:chgData name="rim abdelmalek" userId="85b042d27bcf124e" providerId="LiveId" clId="{5344E07C-CA2B-49E0-9996-A17788002BB7}" dt="2023-04-28T08:22:47.267" v="22944" actId="1037"/>
          <ac:spMkLst>
            <pc:docMk/>
            <pc:sldMk cId="1531523125" sldId="316"/>
            <ac:spMk id="32" creationId="{065BFD9D-A5D9-7D2A-6332-4C190FB9E073}"/>
          </ac:spMkLst>
        </pc:spChg>
        <pc:spChg chg="add mod">
          <ac:chgData name="rim abdelmalek" userId="85b042d27bcf124e" providerId="LiveId" clId="{5344E07C-CA2B-49E0-9996-A17788002BB7}" dt="2023-04-28T08:22:27.984" v="22922" actId="1037"/>
          <ac:spMkLst>
            <pc:docMk/>
            <pc:sldMk cId="1531523125" sldId="316"/>
            <ac:spMk id="33" creationId="{06D4E5D0-CF6B-06B3-04A0-A598B833CBE8}"/>
          </ac:spMkLst>
        </pc:spChg>
        <pc:spChg chg="add mod">
          <ac:chgData name="rim abdelmalek" userId="85b042d27bcf124e" providerId="LiveId" clId="{5344E07C-CA2B-49E0-9996-A17788002BB7}" dt="2023-04-28T08:23:30.442" v="23130" actId="1038"/>
          <ac:spMkLst>
            <pc:docMk/>
            <pc:sldMk cId="1531523125" sldId="316"/>
            <ac:spMk id="34" creationId="{945680AA-741A-F6C7-A81B-E3DFF570649E}"/>
          </ac:spMkLst>
        </pc:spChg>
        <pc:spChg chg="add mod">
          <ac:chgData name="rim abdelmalek" userId="85b042d27bcf124e" providerId="LiveId" clId="{5344E07C-CA2B-49E0-9996-A17788002BB7}" dt="2023-04-28T08:23:30.442" v="23130" actId="1038"/>
          <ac:spMkLst>
            <pc:docMk/>
            <pc:sldMk cId="1531523125" sldId="316"/>
            <ac:spMk id="35" creationId="{9D609A72-5156-E274-5B16-E3199514437A}"/>
          </ac:spMkLst>
        </pc:spChg>
        <pc:spChg chg="add mod">
          <ac:chgData name="rim abdelmalek" userId="85b042d27bcf124e" providerId="LiveId" clId="{5344E07C-CA2B-49E0-9996-A17788002BB7}" dt="2023-04-28T08:23:30.442" v="23130" actId="1038"/>
          <ac:spMkLst>
            <pc:docMk/>
            <pc:sldMk cId="1531523125" sldId="316"/>
            <ac:spMk id="36" creationId="{D9A81D9A-2625-FC33-4BF7-8D05D9674D4B}"/>
          </ac:spMkLst>
        </pc:spChg>
        <pc:spChg chg="add mod">
          <ac:chgData name="rim abdelmalek" userId="85b042d27bcf124e" providerId="LiveId" clId="{5344E07C-CA2B-49E0-9996-A17788002BB7}" dt="2023-04-28T08:23:30.442" v="23130" actId="1038"/>
          <ac:spMkLst>
            <pc:docMk/>
            <pc:sldMk cId="1531523125" sldId="316"/>
            <ac:spMk id="37" creationId="{6263F325-7D68-DE99-BD8F-5BA87168D9A6}"/>
          </ac:spMkLst>
        </pc:spChg>
        <pc:spChg chg="add mod">
          <ac:chgData name="rim abdelmalek" userId="85b042d27bcf124e" providerId="LiveId" clId="{5344E07C-CA2B-49E0-9996-A17788002BB7}" dt="2023-04-28T08:23:30.442" v="23130" actId="1038"/>
          <ac:spMkLst>
            <pc:docMk/>
            <pc:sldMk cId="1531523125" sldId="316"/>
            <ac:spMk id="38" creationId="{56CF1FE6-D401-B195-7127-7E8057ADD796}"/>
          </ac:spMkLst>
        </pc:spChg>
        <pc:spChg chg="add del mod">
          <ac:chgData name="rim abdelmalek" userId="85b042d27bcf124e" providerId="LiveId" clId="{5344E07C-CA2B-49E0-9996-A17788002BB7}" dt="2023-04-28T08:22:41.116" v="22923" actId="478"/>
          <ac:spMkLst>
            <pc:docMk/>
            <pc:sldMk cId="1531523125" sldId="316"/>
            <ac:spMk id="39" creationId="{FACA7E0D-3D6A-852F-4BC8-BE404D840037}"/>
          </ac:spMkLst>
        </pc:spChg>
        <pc:spChg chg="add mod">
          <ac:chgData name="rim abdelmalek" userId="85b042d27bcf124e" providerId="LiveId" clId="{5344E07C-CA2B-49E0-9996-A17788002BB7}" dt="2023-04-28T08:25:19.280" v="23255" actId="1038"/>
          <ac:spMkLst>
            <pc:docMk/>
            <pc:sldMk cId="1531523125" sldId="316"/>
            <ac:spMk id="40" creationId="{404FD44D-38DE-B619-3B9D-23F8FAAC454F}"/>
          </ac:spMkLst>
        </pc:spChg>
        <pc:spChg chg="add mod">
          <ac:chgData name="rim abdelmalek" userId="85b042d27bcf124e" providerId="LiveId" clId="{5344E07C-CA2B-49E0-9996-A17788002BB7}" dt="2023-04-28T08:23:36.715" v="23152" actId="1038"/>
          <ac:spMkLst>
            <pc:docMk/>
            <pc:sldMk cId="1531523125" sldId="316"/>
            <ac:spMk id="41" creationId="{2988DE29-7655-B88D-A54B-51B2A4DB8A2C}"/>
          </ac:spMkLst>
        </pc:spChg>
        <pc:spChg chg="add mod">
          <ac:chgData name="rim abdelmalek" userId="85b042d27bcf124e" providerId="LiveId" clId="{5344E07C-CA2B-49E0-9996-A17788002BB7}" dt="2023-04-28T08:23:52.234" v="23158" actId="1036"/>
          <ac:spMkLst>
            <pc:docMk/>
            <pc:sldMk cId="1531523125" sldId="316"/>
            <ac:spMk id="42" creationId="{035C194B-72D6-81AB-92E9-A64B18943F0A}"/>
          </ac:spMkLst>
        </pc:spChg>
        <pc:spChg chg="add mod">
          <ac:chgData name="rim abdelmalek" userId="85b042d27bcf124e" providerId="LiveId" clId="{5344E07C-CA2B-49E0-9996-A17788002BB7}" dt="2023-04-28T08:23:52.234" v="23158" actId="1036"/>
          <ac:spMkLst>
            <pc:docMk/>
            <pc:sldMk cId="1531523125" sldId="316"/>
            <ac:spMk id="43" creationId="{B6F13ACC-8C3C-BA04-C1DE-FAB272878676}"/>
          </ac:spMkLst>
        </pc:spChg>
        <pc:spChg chg="add mod">
          <ac:chgData name="rim abdelmalek" userId="85b042d27bcf124e" providerId="LiveId" clId="{5344E07C-CA2B-49E0-9996-A17788002BB7}" dt="2023-04-28T08:23:52.234" v="23158" actId="1036"/>
          <ac:spMkLst>
            <pc:docMk/>
            <pc:sldMk cId="1531523125" sldId="316"/>
            <ac:spMk id="44" creationId="{46651947-6B2E-A164-35CF-E6E0EF3A3B4A}"/>
          </ac:spMkLst>
        </pc:spChg>
        <pc:spChg chg="add mod">
          <ac:chgData name="rim abdelmalek" userId="85b042d27bcf124e" providerId="LiveId" clId="{5344E07C-CA2B-49E0-9996-A17788002BB7}" dt="2023-04-28T08:23:52.234" v="23158" actId="1036"/>
          <ac:spMkLst>
            <pc:docMk/>
            <pc:sldMk cId="1531523125" sldId="316"/>
            <ac:spMk id="45" creationId="{A37D6F03-69E5-B93D-D004-8086D9BD9F15}"/>
          </ac:spMkLst>
        </pc:spChg>
        <pc:spChg chg="add mod">
          <ac:chgData name="rim abdelmalek" userId="85b042d27bcf124e" providerId="LiveId" clId="{5344E07C-CA2B-49E0-9996-A17788002BB7}" dt="2023-04-28T08:23:52.234" v="23158" actId="1036"/>
          <ac:spMkLst>
            <pc:docMk/>
            <pc:sldMk cId="1531523125" sldId="316"/>
            <ac:spMk id="46" creationId="{D58301CB-135B-CE4B-E89E-84E57AF7C61B}"/>
          </ac:spMkLst>
        </pc:spChg>
        <pc:spChg chg="add mod">
          <ac:chgData name="rim abdelmalek" userId="85b042d27bcf124e" providerId="LiveId" clId="{5344E07C-CA2B-49E0-9996-A17788002BB7}" dt="2023-04-28T08:24:54.862" v="23223" actId="571"/>
          <ac:spMkLst>
            <pc:docMk/>
            <pc:sldMk cId="1531523125" sldId="316"/>
            <ac:spMk id="47" creationId="{CDEC6337-DC6D-ED34-04B0-6144CCA92BC3}"/>
          </ac:spMkLst>
        </pc:spChg>
        <pc:spChg chg="add mod">
          <ac:chgData name="rim abdelmalek" userId="85b042d27bcf124e" providerId="LiveId" clId="{5344E07C-CA2B-49E0-9996-A17788002BB7}" dt="2023-04-28T08:24:54.862" v="23223" actId="571"/>
          <ac:spMkLst>
            <pc:docMk/>
            <pc:sldMk cId="1531523125" sldId="316"/>
            <ac:spMk id="48" creationId="{B1281756-9923-0187-BD6F-E34943D58899}"/>
          </ac:spMkLst>
        </pc:spChg>
        <pc:spChg chg="add mod">
          <ac:chgData name="rim abdelmalek" userId="85b042d27bcf124e" providerId="LiveId" clId="{5344E07C-CA2B-49E0-9996-A17788002BB7}" dt="2023-04-28T08:24:54.862" v="23223" actId="571"/>
          <ac:spMkLst>
            <pc:docMk/>
            <pc:sldMk cId="1531523125" sldId="316"/>
            <ac:spMk id="49" creationId="{F6664A60-B701-F31C-1B3F-C728894A4825}"/>
          </ac:spMkLst>
        </pc:spChg>
        <pc:spChg chg="add mod">
          <ac:chgData name="rim abdelmalek" userId="85b042d27bcf124e" providerId="LiveId" clId="{5344E07C-CA2B-49E0-9996-A17788002BB7}" dt="2023-04-28T08:24:54.862" v="23223" actId="571"/>
          <ac:spMkLst>
            <pc:docMk/>
            <pc:sldMk cId="1531523125" sldId="316"/>
            <ac:spMk id="50" creationId="{79E05CC5-5642-18CE-03C6-E5968D8AD0F7}"/>
          </ac:spMkLst>
        </pc:spChg>
        <pc:spChg chg="add mod">
          <ac:chgData name="rim abdelmalek" userId="85b042d27bcf124e" providerId="LiveId" clId="{5344E07C-CA2B-49E0-9996-A17788002BB7}" dt="2023-04-28T08:24:54.862" v="23223" actId="571"/>
          <ac:spMkLst>
            <pc:docMk/>
            <pc:sldMk cId="1531523125" sldId="316"/>
            <ac:spMk id="51" creationId="{01D4F10D-6FDA-D4F3-8A19-3AE8B7B34D7D}"/>
          </ac:spMkLst>
        </pc:spChg>
        <pc:spChg chg="add mod">
          <ac:chgData name="rim abdelmalek" userId="85b042d27bcf124e" providerId="LiveId" clId="{5344E07C-CA2B-49E0-9996-A17788002BB7}" dt="2023-04-28T08:24:54.862" v="23223" actId="571"/>
          <ac:spMkLst>
            <pc:docMk/>
            <pc:sldMk cId="1531523125" sldId="316"/>
            <ac:spMk id="52" creationId="{73A56121-FDFF-32A0-390C-064A3D13FE6D}"/>
          </ac:spMkLst>
        </pc:spChg>
        <pc:spChg chg="add mod">
          <ac:chgData name="rim abdelmalek" userId="85b042d27bcf124e" providerId="LiveId" clId="{5344E07C-CA2B-49E0-9996-A17788002BB7}" dt="2023-04-28T08:24:54.862" v="23223" actId="571"/>
          <ac:spMkLst>
            <pc:docMk/>
            <pc:sldMk cId="1531523125" sldId="316"/>
            <ac:spMk id="53" creationId="{70795966-6EBB-2E31-47EB-ED24915DF3A2}"/>
          </ac:spMkLst>
        </pc:spChg>
        <pc:spChg chg="add mod">
          <ac:chgData name="rim abdelmalek" userId="85b042d27bcf124e" providerId="LiveId" clId="{5344E07C-CA2B-49E0-9996-A17788002BB7}" dt="2023-04-28T08:24:54.862" v="23223" actId="571"/>
          <ac:spMkLst>
            <pc:docMk/>
            <pc:sldMk cId="1531523125" sldId="316"/>
            <ac:spMk id="54" creationId="{442417D1-CC24-B7B3-EFAB-2403581EB973}"/>
          </ac:spMkLst>
        </pc:spChg>
        <pc:spChg chg="add mod">
          <ac:chgData name="rim abdelmalek" userId="85b042d27bcf124e" providerId="LiveId" clId="{5344E07C-CA2B-49E0-9996-A17788002BB7}" dt="2023-04-28T08:24:54.862" v="23223" actId="571"/>
          <ac:spMkLst>
            <pc:docMk/>
            <pc:sldMk cId="1531523125" sldId="316"/>
            <ac:spMk id="55" creationId="{B50EE397-E15F-BD4B-9338-A85C1D02F82E}"/>
          </ac:spMkLst>
        </pc:spChg>
        <pc:spChg chg="add mod">
          <ac:chgData name="rim abdelmalek" userId="85b042d27bcf124e" providerId="LiveId" clId="{5344E07C-CA2B-49E0-9996-A17788002BB7}" dt="2023-04-28T08:24:54.862" v="23223" actId="571"/>
          <ac:spMkLst>
            <pc:docMk/>
            <pc:sldMk cId="1531523125" sldId="316"/>
            <ac:spMk id="56" creationId="{A9C4A680-3356-839D-445C-1689345DC678}"/>
          </ac:spMkLst>
        </pc:spChg>
      </pc:sldChg>
      <pc:sldChg chg="addSp modSp new mod modClrScheme modAnim chgLayout">
        <pc:chgData name="rim abdelmalek" userId="85b042d27bcf124e" providerId="LiveId" clId="{5344E07C-CA2B-49E0-9996-A17788002BB7}" dt="2023-04-28T12:00:28.681" v="23929" actId="1036"/>
        <pc:sldMkLst>
          <pc:docMk/>
          <pc:sldMk cId="1085245613" sldId="317"/>
        </pc:sldMkLst>
        <pc:spChg chg="mod ord">
          <ac:chgData name="rim abdelmalek" userId="85b042d27bcf124e" providerId="LiveId" clId="{5344E07C-CA2B-49E0-9996-A17788002BB7}" dt="2023-04-28T11:59:05.602" v="23811" actId="700"/>
          <ac:spMkLst>
            <pc:docMk/>
            <pc:sldMk cId="1085245613" sldId="317"/>
            <ac:spMk id="2" creationId="{EF25D82D-E144-200D-529E-16222637C8EC}"/>
          </ac:spMkLst>
        </pc:spChg>
        <pc:spChg chg="mod ord">
          <ac:chgData name="rim abdelmalek" userId="85b042d27bcf124e" providerId="LiveId" clId="{5344E07C-CA2B-49E0-9996-A17788002BB7}" dt="2023-04-28T12:00:24.124" v="23918" actId="1036"/>
          <ac:spMkLst>
            <pc:docMk/>
            <pc:sldMk cId="1085245613" sldId="317"/>
            <ac:spMk id="3" creationId="{9C15372F-0782-E7B7-7F0A-E7F97563D949}"/>
          </ac:spMkLst>
        </pc:spChg>
        <pc:spChg chg="add mod ord">
          <ac:chgData name="rim abdelmalek" userId="85b042d27bcf124e" providerId="LiveId" clId="{5344E07C-CA2B-49E0-9996-A17788002BB7}" dt="2023-04-28T12:00:28.681" v="23929" actId="1036"/>
          <ac:spMkLst>
            <pc:docMk/>
            <pc:sldMk cId="1085245613" sldId="317"/>
            <ac:spMk id="5" creationId="{5D0540BB-9029-19F2-9504-638515E6E478}"/>
          </ac:spMkLst>
        </pc:spChg>
        <pc:picChg chg="add mod modCrop">
          <ac:chgData name="rim abdelmalek" userId="85b042d27bcf124e" providerId="LiveId" clId="{5344E07C-CA2B-49E0-9996-A17788002BB7}" dt="2023-04-28T11:59:20.894" v="23849" actId="1036"/>
          <ac:picMkLst>
            <pc:docMk/>
            <pc:sldMk cId="1085245613" sldId="317"/>
            <ac:picMk id="4" creationId="{862D9FE3-9CDD-1C2C-0A74-7E010A0A1766}"/>
          </ac:picMkLst>
        </pc:picChg>
        <pc:cxnChg chg="add">
          <ac:chgData name="rim abdelmalek" userId="85b042d27bcf124e" providerId="LiveId" clId="{5344E07C-CA2B-49E0-9996-A17788002BB7}" dt="2023-04-28T11:59:52.413" v="23883" actId="11529"/>
          <ac:cxnSpMkLst>
            <pc:docMk/>
            <pc:sldMk cId="1085245613" sldId="317"/>
            <ac:cxnSpMk id="7" creationId="{1ECE6F43-A940-5CB8-EA05-00824A54EFC7}"/>
          </ac:cxnSpMkLst>
        </pc:cxnChg>
      </pc:sldChg>
      <pc:sldChg chg="modSp add mod modAnim">
        <pc:chgData name="rim abdelmalek" userId="85b042d27bcf124e" providerId="LiveId" clId="{5344E07C-CA2B-49E0-9996-A17788002BB7}" dt="2023-04-28T11:56:14.651" v="23805" actId="1038"/>
        <pc:sldMkLst>
          <pc:docMk/>
          <pc:sldMk cId="2361853449" sldId="318"/>
        </pc:sldMkLst>
        <pc:spChg chg="mod">
          <ac:chgData name="rim abdelmalek" userId="85b042d27bcf124e" providerId="LiveId" clId="{5344E07C-CA2B-49E0-9996-A17788002BB7}" dt="2023-04-28T11:56:14.651" v="23805" actId="1038"/>
          <ac:spMkLst>
            <pc:docMk/>
            <pc:sldMk cId="2361853449" sldId="318"/>
            <ac:spMk id="5" creationId="{296195B6-EECA-0478-E423-B7090A0FC6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7EC6-2DD4-40CE-98AA-1740C7948283}" type="datetimeFigureOut">
              <a:rPr lang="x-none" smtClean="0"/>
              <a:t>22/11/2024</a:t>
            </a:fld>
            <a:endParaRPr lang="x-non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93366-AA22-4823-BB02-277D20167198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250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93366-AA22-4823-BB02-277D20167198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852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3366-AA22-4823-BB02-277D20167198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720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3366-AA22-4823-BB02-277D20167198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698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3366-AA22-4823-BB02-277D20167198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822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CF0508C-9865-F0DC-0581-16718D235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685942C-67DA-A047-2BAF-85656D1DD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301B74C-574A-8CE5-B71F-7B791603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556-E126-43E5-8D3E-7959C7F856ED}" type="datetimeFigureOut">
              <a:rPr lang="x-none" smtClean="0"/>
              <a:t>22/11/2024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3B5D691-2B2C-C685-656D-E9AC6C9C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A8D4E52-AFB8-52A7-AD42-4C03B4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2360-5EC5-4E05-AEF0-8A9283E58E2A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997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C058919-D0F8-1ED1-2A79-F6C786C5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D7DA376-CB4F-B457-6FE1-D5701D30E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E78D2AF-5ECE-5B5F-347E-854FD8A5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556-E126-43E5-8D3E-7959C7F856ED}" type="datetimeFigureOut">
              <a:rPr lang="x-none" smtClean="0"/>
              <a:t>22/11/2024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E081BDE-0F3B-DF43-8CE8-C08BB574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47EF7F3-1E54-CC22-150F-3AAC0D8C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2360-5EC5-4E05-AEF0-8A9283E58E2A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240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2F2822D-7F18-BAF6-398C-8F1AFC360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B058E4A-4D54-991B-2169-037239245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AC80D3A-13CB-8FB6-B86B-7293F243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556-E126-43E5-8D3E-7959C7F856ED}" type="datetimeFigureOut">
              <a:rPr lang="x-none" smtClean="0"/>
              <a:t>22/11/2024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DB1E1C9-E0CC-9BB1-2536-C299383C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C7A5F25-7886-2FA6-9C5B-FBD4C47B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2360-5EC5-4E05-AEF0-8A9283E58E2A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857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6472A4-9326-E4CF-A132-693FCB22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FC46A84-0385-197A-0DEC-6F06E296F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4D928E4-5F06-8717-706F-B1C8839F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556-E126-43E5-8D3E-7959C7F856ED}" type="datetimeFigureOut">
              <a:rPr lang="x-none" smtClean="0"/>
              <a:t>22/11/2024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0463D13-8D62-EFEB-E6D9-576FF173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580B834-62BF-A956-93C7-385A5A9A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2360-5EC5-4E05-AEF0-8A9283E58E2A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162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BCF1A5D-F317-8E12-C808-BAA3FB25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747B89E-ED11-A6FB-2F40-E6110FFDB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7578A1-2563-2B2F-65CB-C551ABAB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556-E126-43E5-8D3E-7959C7F856ED}" type="datetimeFigureOut">
              <a:rPr lang="x-none" smtClean="0"/>
              <a:t>22/11/2024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2D4D4C7-A0CB-23B3-E491-449BCED9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F8A11C1-761F-D9DF-FBA7-355F0FCB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2360-5EC5-4E05-AEF0-8A9283E58E2A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608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D89B90C-3FC8-C025-67E6-01FA3B31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E876E98-C6B0-69D2-3B92-2E0AB856C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10EC519-EAAD-3D81-DE22-EA73B9A9D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5CB30BD-736A-50CC-EF0C-85E5CBAC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556-E126-43E5-8D3E-7959C7F856ED}" type="datetimeFigureOut">
              <a:rPr lang="x-none" smtClean="0"/>
              <a:t>22/11/2024</a:t>
            </a:fld>
            <a:endParaRPr lang="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1F21932-AD9D-E6BF-D057-FF0CF88D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4276FB4-013F-34C4-98F0-0F5AC3F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2360-5EC5-4E05-AEF0-8A9283E58E2A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51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919C2F-8711-5790-37B0-20A2141F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16AE5E5-B221-E1C3-0EC7-79D2EBF6A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F0E170D-36C4-F597-7764-B2BFE054C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277EFEE-20D3-6101-D172-DA9C19578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41D7519-1FA6-0541-79EA-EF243078F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770CE689-8279-717F-F3F7-C429C019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556-E126-43E5-8D3E-7959C7F856ED}" type="datetimeFigureOut">
              <a:rPr lang="x-none" smtClean="0"/>
              <a:t>22/11/2024</a:t>
            </a:fld>
            <a:endParaRPr lang="x-non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0BB17317-7050-D96B-9010-0C216DDE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68C3F79-2F4C-48DF-0AB4-D9AE4390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2360-5EC5-4E05-AEF0-8A9283E58E2A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509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96235E-92A8-47B8-C116-7B21FF0D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D33D45A-94CB-543E-9F1A-864F8818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556-E126-43E5-8D3E-7959C7F856ED}" type="datetimeFigureOut">
              <a:rPr lang="x-none" smtClean="0"/>
              <a:t>22/11/2024</a:t>
            </a:fld>
            <a:endParaRPr lang="x-non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C368E80-8A28-6F10-4908-A9DEBB13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D43B273-8B60-3097-BE5C-7A29D096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2360-5EC5-4E05-AEF0-8A9283E58E2A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192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4D8B15B-A2D3-D673-E180-06745469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556-E126-43E5-8D3E-7959C7F856ED}" type="datetimeFigureOut">
              <a:rPr lang="x-none" smtClean="0"/>
              <a:t>22/11/2024</a:t>
            </a:fld>
            <a:endParaRPr lang="x-non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048B59EC-01DC-08AF-CB90-608676DB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BC1EB5B-F134-EC9B-3A79-6F984959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2360-5EC5-4E05-AEF0-8A9283E58E2A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711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175410-465C-25F2-2BB0-B862E2AC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1F1B7F4-3809-F00D-CA91-CB6CCAC5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A86CBC2-EE09-4E6B-97F4-554102FD4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51C987F-432B-FAF1-681A-EC44C230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556-E126-43E5-8D3E-7959C7F856ED}" type="datetimeFigureOut">
              <a:rPr lang="x-none" smtClean="0"/>
              <a:t>22/11/2024</a:t>
            </a:fld>
            <a:endParaRPr lang="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7F2825A-2F38-DC6C-CF7A-74B4AFFF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A8329DC-A532-EDE7-ABCD-7EC57AD8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2360-5EC5-4E05-AEF0-8A9283E58E2A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678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FE6755-D39E-951C-362C-02E65100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95B40841-3271-43CB-2592-7E2741868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5DC2D43-8490-B696-8F55-7389B3F20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2338A2D-C6B1-E1E0-493A-56A7E3A4A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556-E126-43E5-8D3E-7959C7F856ED}" type="datetimeFigureOut">
              <a:rPr lang="x-none" smtClean="0"/>
              <a:t>22/11/2024</a:t>
            </a:fld>
            <a:endParaRPr lang="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93452D6-7A10-5EE5-36B2-0AB20946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81FA642-F055-ACE6-AD76-5B67DAFB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2360-5EC5-4E05-AEF0-8A9283E58E2A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144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80A3662D-EE7E-82D2-E81A-EB9C94AD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9D71382-9D18-3481-DA23-68D3073A1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90BB24-5778-6F20-165B-05F5A97B5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D556-E126-43E5-8D3E-7959C7F856ED}" type="datetimeFigureOut">
              <a:rPr lang="x-none" smtClean="0"/>
              <a:t>22/11/2024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EBE4712-A762-5AA7-9478-25B6B901B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BC0CCD-7D82-026E-D161-86AF0553A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A2360-5EC5-4E05-AEF0-8A9283E58E2A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322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Capture d’</a:t>
            </a:r>
            <a:r>
              <a:rPr lang="fr-FR" dirty="0" err="1"/>
              <a:t>écran</a:t>
            </a:r>
            <a:r>
              <a:rPr lang="fr-FR" dirty="0"/>
              <a:t> 2024-11-22 à 00.37.26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A48AEC-8774-4117-09D6-375D70CAE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614" y="0"/>
            <a:ext cx="11671300" cy="2353733"/>
          </a:xfrm>
        </p:spPr>
        <p:txBody>
          <a:bodyPr anchor="b">
            <a:normAutofit/>
          </a:bodyPr>
          <a:lstStyle/>
          <a:p>
            <a:r>
              <a:rPr lang="fr-FR" sz="4800" b="1" dirty="0" smtClean="0">
                <a:solidFill>
                  <a:srgbClr val="FFFFFF"/>
                </a:solidFill>
              </a:rPr>
              <a:t>Quel modèle d’organisation en </a:t>
            </a:r>
            <a:r>
              <a:rPr lang="fr-FR" sz="4800" b="1" dirty="0" err="1" smtClean="0">
                <a:solidFill>
                  <a:srgbClr val="FFFFFF"/>
                </a:solidFill>
              </a:rPr>
              <a:t>oncogériatrie</a:t>
            </a:r>
            <a:r>
              <a:rPr lang="fr-FR" sz="4800" b="1" dirty="0" smtClean="0">
                <a:solidFill>
                  <a:srgbClr val="FFFFFF"/>
                </a:solidFill>
              </a:rPr>
              <a:t> ? L’expérience de la STGG</a:t>
            </a:r>
            <a:endParaRPr lang="x-none" sz="4800" b="1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72C8F7-CA68-34AF-129D-D03BAD307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461" y="2249488"/>
            <a:ext cx="10362615" cy="1541182"/>
          </a:xfrm>
        </p:spPr>
        <p:txBody>
          <a:bodyPr anchor="ctr">
            <a:norm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Maha Ben </a:t>
            </a:r>
            <a:r>
              <a:rPr lang="fr-FR" i="1" dirty="0" err="1" smtClean="0">
                <a:solidFill>
                  <a:schemeClr val="bg1"/>
                </a:solidFill>
              </a:rPr>
              <a:t>Moallem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err="1" smtClean="0">
                <a:solidFill>
                  <a:schemeClr val="bg1"/>
                </a:solidFill>
              </a:rPr>
              <a:t>Hachicha</a:t>
            </a:r>
            <a:r>
              <a:rPr lang="fr-FR" i="1" dirty="0" smtClean="0">
                <a:solidFill>
                  <a:schemeClr val="bg1"/>
                </a:solidFill>
              </a:rPr>
              <a:t>, </a:t>
            </a:r>
            <a:r>
              <a:rPr lang="fr-FR" i="1" dirty="0" err="1" smtClean="0">
                <a:solidFill>
                  <a:schemeClr val="bg1"/>
                </a:solidFill>
              </a:rPr>
              <a:t>Iheb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err="1" smtClean="0">
                <a:solidFill>
                  <a:schemeClr val="bg1"/>
                </a:solidFill>
              </a:rPr>
              <a:t>Ghariani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2</a:t>
            </a:r>
            <a:r>
              <a:rPr lang="fr-FR" i="1" baseline="30000" dirty="0" smtClean="0">
                <a:solidFill>
                  <a:schemeClr val="bg1"/>
                </a:solidFill>
              </a:rPr>
              <a:t>ème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>
                <a:solidFill>
                  <a:schemeClr val="bg1"/>
                </a:solidFill>
              </a:rPr>
              <a:t>C</a:t>
            </a:r>
            <a:r>
              <a:rPr lang="fr-FR" i="1" dirty="0" smtClean="0">
                <a:solidFill>
                  <a:schemeClr val="bg1"/>
                </a:solidFill>
              </a:rPr>
              <a:t>ongrès d’</a:t>
            </a:r>
            <a:r>
              <a:rPr lang="fr-FR" i="1" dirty="0" err="1" smtClean="0">
                <a:solidFill>
                  <a:schemeClr val="bg1"/>
                </a:solidFill>
              </a:rPr>
              <a:t>Oncogériatrie</a:t>
            </a:r>
            <a:r>
              <a:rPr lang="fr-FR" i="1" dirty="0" smtClean="0">
                <a:solidFill>
                  <a:schemeClr val="bg1"/>
                </a:solidFill>
              </a:rPr>
              <a:t> de la </a:t>
            </a:r>
            <a:r>
              <a:rPr lang="fr-FR" i="1" dirty="0" err="1" smtClean="0">
                <a:solidFill>
                  <a:schemeClr val="bg1"/>
                </a:solidFill>
              </a:rPr>
              <a:t>Méditérranée</a:t>
            </a:r>
            <a:r>
              <a:rPr lang="fr-FR" i="1" dirty="0" smtClean="0">
                <a:solidFill>
                  <a:schemeClr val="bg1"/>
                </a:solidFill>
              </a:rPr>
              <a:t> (COM2) </a:t>
            </a:r>
            <a:r>
              <a:rPr lang="fr-FR" i="1" dirty="0">
                <a:solidFill>
                  <a:schemeClr val="bg1"/>
                </a:solidFill>
              </a:rPr>
              <a:t>Sousse, le 22/11/2024</a:t>
            </a:r>
          </a:p>
          <a:p>
            <a:endParaRPr lang="x-none" b="1" dirty="0">
              <a:solidFill>
                <a:schemeClr val="bg1"/>
              </a:solidFill>
            </a:endParaRPr>
          </a:p>
        </p:txBody>
      </p:sp>
      <p:pic>
        <p:nvPicPr>
          <p:cNvPr id="11" name="Image 10" descr="D:\sauvegarde\maha bureau\STGG\sigle STGG\fini\logo-stgg-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31" y="5013863"/>
            <a:ext cx="6936746" cy="191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534" y="5321138"/>
            <a:ext cx="1862666" cy="12447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98" y="5386816"/>
            <a:ext cx="1286933" cy="12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90" y="151995"/>
            <a:ext cx="3201366" cy="2108606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</a:rPr>
              <a:t>La STGG</a:t>
            </a:r>
            <a:br>
              <a:rPr lang="fr-FR" sz="4000" b="1" dirty="0" smtClean="0">
                <a:solidFill>
                  <a:srgbClr val="FFFFFF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Après </a:t>
            </a:r>
            <a:r>
              <a:rPr lang="fr-FR" sz="3200" dirty="0">
                <a:solidFill>
                  <a:schemeClr val="bg1"/>
                </a:solidFill>
              </a:rPr>
              <a:t>sa création </a:t>
            </a:r>
            <a:r>
              <a:rPr lang="fr-FR" sz="3200" dirty="0" smtClean="0">
                <a:solidFill>
                  <a:schemeClr val="bg1"/>
                </a:solidFill>
              </a:rPr>
              <a:t>officielle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rgbClr val="FFFFFF"/>
                </a:solidFill>
              </a:rPr>
              <a:t>  </a:t>
            </a:r>
            <a:endParaRPr lang="x-none" sz="40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7679" y="102972"/>
            <a:ext cx="8136467" cy="604669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  3ème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Congrès National de Gériatrie et de Gérontologie « CNGG 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21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et 22 septembre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2024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SESSION ONCOGERIATRIE</a:t>
            </a:r>
            <a:endParaRPr lang="fr-FR" sz="20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</a:rPr>
              <a:t>Atelier</a:t>
            </a:r>
            <a:r>
              <a:rPr lang="fr-FR" sz="2400" b="1" dirty="0" smtClean="0">
                <a:solidFill>
                  <a:srgbClr val="0070C0"/>
                </a:solidFill>
              </a:rPr>
              <a:t> : </a:t>
            </a:r>
            <a:r>
              <a:rPr lang="fr-FR" sz="2400" dirty="0" smtClean="0"/>
              <a:t>Evaluation </a:t>
            </a:r>
            <a:r>
              <a:rPr lang="fr-FR" sz="2400" dirty="0" err="1"/>
              <a:t>oncogériatrique</a:t>
            </a:r>
            <a:r>
              <a:rPr lang="fr-FR" sz="2400" dirty="0"/>
              <a:t> : Dr </a:t>
            </a:r>
            <a:r>
              <a:rPr lang="fr-FR" sz="2400" dirty="0" err="1"/>
              <a:t>Houda</a:t>
            </a:r>
            <a:r>
              <a:rPr lang="fr-FR" sz="2400" dirty="0"/>
              <a:t> </a:t>
            </a:r>
            <a:r>
              <a:rPr lang="fr-FR" sz="2400" dirty="0" err="1"/>
              <a:t>Belfekih</a:t>
            </a:r>
            <a:r>
              <a:rPr lang="fr-FR" sz="2400" dirty="0"/>
              <a:t> (NABEUL) et Dr </a:t>
            </a:r>
            <a:r>
              <a:rPr lang="fr-FR" sz="2400" dirty="0" err="1"/>
              <a:t>Ichrak</a:t>
            </a:r>
            <a:r>
              <a:rPr lang="fr-FR" sz="2400" dirty="0"/>
              <a:t> </a:t>
            </a:r>
            <a:r>
              <a:rPr lang="fr-FR" sz="2400" dirty="0" err="1"/>
              <a:t>Charfi</a:t>
            </a:r>
            <a:r>
              <a:rPr lang="fr-FR" sz="2400" dirty="0"/>
              <a:t> (SFAX</a:t>
            </a:r>
            <a:r>
              <a:rPr lang="fr-FR" sz="2400" dirty="0" smtClean="0"/>
              <a:t>) et modéré par Dr Maha Ben </a:t>
            </a:r>
            <a:r>
              <a:rPr lang="fr-FR" sz="2400" dirty="0" err="1" smtClean="0"/>
              <a:t>Moallem</a:t>
            </a:r>
            <a:r>
              <a:rPr lang="fr-FR" sz="2400" dirty="0" smtClean="0"/>
              <a:t> </a:t>
            </a:r>
            <a:r>
              <a:rPr lang="fr-FR" sz="2400" dirty="0" err="1" smtClean="0"/>
              <a:t>Hachicha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0" indent="0">
              <a:buNone/>
            </a:pPr>
            <a:r>
              <a:rPr lang="fr-FR" sz="2800" b="1" dirty="0">
                <a:solidFill>
                  <a:srgbClr val="0070C0"/>
                </a:solidFill>
              </a:rPr>
              <a:t> 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8" y="2009330"/>
            <a:ext cx="2940590" cy="4162353"/>
          </a:xfrm>
          <a:prstGeom prst="rect">
            <a:avLst/>
          </a:prstGeom>
        </p:spPr>
      </p:pic>
      <p:pic>
        <p:nvPicPr>
          <p:cNvPr id="3074" name="Picture 2" descr="Peut être une image de 2 personnes, hôpital et tex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97" y="2444391"/>
            <a:ext cx="3455653" cy="25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ut être une image de 12 personnes, personnes qui étudient et tex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36" y="4126824"/>
            <a:ext cx="3279186" cy="245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ut être une image de 3 personnes et tex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082" y="4383927"/>
            <a:ext cx="2905218" cy="21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eut être une image de 6 personnes et personnes qui étudi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33" y="2737055"/>
            <a:ext cx="2887978" cy="21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eut être une image de 2 personnes et personnes qui étudi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3899383"/>
            <a:ext cx="2894602" cy="217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25" y="-112467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</a:rPr>
              <a:t>La STGG</a:t>
            </a:r>
            <a:br>
              <a:rPr lang="fr-FR" sz="4000" b="1" dirty="0" smtClean="0">
                <a:solidFill>
                  <a:srgbClr val="FFFFFF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Après </a:t>
            </a:r>
            <a:r>
              <a:rPr lang="fr-FR" sz="3200" dirty="0">
                <a:solidFill>
                  <a:schemeClr val="bg1"/>
                </a:solidFill>
              </a:rPr>
              <a:t>sa création </a:t>
            </a:r>
            <a:r>
              <a:rPr lang="fr-FR" sz="3200" dirty="0" smtClean="0">
                <a:solidFill>
                  <a:schemeClr val="bg1"/>
                </a:solidFill>
              </a:rPr>
              <a:t>officielle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rgbClr val="FFFFFF"/>
                </a:solidFill>
              </a:rPr>
              <a:t>  </a:t>
            </a:r>
            <a:endParaRPr lang="x-none" sz="40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59" y="395510"/>
            <a:ext cx="7872801" cy="60466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1ère Formation diplomate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en oncogériatrie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en Tunisie en partenariat avec la FMT (mai- juin2024)</a:t>
            </a:r>
          </a:p>
          <a:p>
            <a:pPr marL="0" indent="0" algn="ctr"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Masterclass</a:t>
            </a:r>
            <a:r>
              <a:rPr lang="fr-FR" b="1" dirty="0" smtClean="0">
                <a:solidFill>
                  <a:srgbClr val="FF0000"/>
                </a:solidFill>
              </a:rPr>
              <a:t> en </a:t>
            </a:r>
            <a:r>
              <a:rPr lang="fr-FR" b="1" dirty="0" err="1" smtClean="0">
                <a:solidFill>
                  <a:srgbClr val="FF0000"/>
                </a:solidFill>
              </a:rPr>
              <a:t>oncogériatrie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fr-FR" sz="2400" b="1" dirty="0" smtClean="0"/>
              <a:t>5 Modules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fr-FR" sz="2400" b="1" dirty="0"/>
              <a:t> </a:t>
            </a:r>
            <a:r>
              <a:rPr lang="fr-FR" sz="2400" b="1" dirty="0" smtClean="0"/>
              <a:t>31 conférences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fr-FR" sz="2400" b="1" dirty="0" smtClean="0"/>
              <a:t>3 Ateliers pratiques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fr-FR" sz="2400" b="1" dirty="0" smtClean="0"/>
              <a:t>Conférenciers nationaux et internationaux</a:t>
            </a:r>
          </a:p>
          <a:p>
            <a:pPr marL="0" indent="0"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/>
              <a:t> </a:t>
            </a:r>
            <a:endParaRPr lang="fr-FR" sz="1800" dirty="0"/>
          </a:p>
          <a:p>
            <a:endParaRPr lang="fr-FR" sz="2000" dirty="0"/>
          </a:p>
        </p:txBody>
      </p:sp>
      <p:pic>
        <p:nvPicPr>
          <p:cNvPr id="4106" name="Picture 10" descr="Aucune description de photo disponi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29" y="4402649"/>
            <a:ext cx="2592122" cy="1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7" y="2265576"/>
            <a:ext cx="2815980" cy="3982824"/>
          </a:xfrm>
          <a:prstGeom prst="rect">
            <a:avLst/>
          </a:prstGeom>
        </p:spPr>
      </p:pic>
      <p:pic>
        <p:nvPicPr>
          <p:cNvPr id="4108" name="Picture 12" descr="Aucune description de photo disponible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21837" r="2233" b="21875"/>
          <a:stretch/>
        </p:blipFill>
        <p:spPr bwMode="auto">
          <a:xfrm>
            <a:off x="4130700" y="4857200"/>
            <a:ext cx="2370667" cy="18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Aucune description de photo disponi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0" y="1844473"/>
            <a:ext cx="1675724" cy="2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Aucune description de photo disponibl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14" y="4815536"/>
            <a:ext cx="2549235" cy="19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25" y="-112467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</a:rPr>
              <a:t>La STGG</a:t>
            </a:r>
            <a:br>
              <a:rPr lang="fr-FR" sz="4000" b="1" dirty="0" smtClean="0">
                <a:solidFill>
                  <a:srgbClr val="FFFFFF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Après </a:t>
            </a:r>
            <a:r>
              <a:rPr lang="fr-FR" sz="3200" dirty="0">
                <a:solidFill>
                  <a:schemeClr val="bg1"/>
                </a:solidFill>
              </a:rPr>
              <a:t>sa création </a:t>
            </a:r>
            <a:r>
              <a:rPr lang="fr-FR" sz="3200" dirty="0" smtClean="0">
                <a:solidFill>
                  <a:schemeClr val="bg1"/>
                </a:solidFill>
              </a:rPr>
              <a:t>officielle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rgbClr val="FFFFFF"/>
                </a:solidFill>
              </a:rPr>
              <a:t>  </a:t>
            </a:r>
            <a:endParaRPr lang="x-none" sz="40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547" y="301653"/>
            <a:ext cx="7966720" cy="604669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Masterclass</a:t>
            </a:r>
            <a:r>
              <a:rPr lang="fr-FR" b="1" dirty="0">
                <a:solidFill>
                  <a:srgbClr val="FF0000"/>
                </a:solidFill>
              </a:rPr>
              <a:t> en </a:t>
            </a:r>
            <a:r>
              <a:rPr lang="fr-FR" b="1" dirty="0" err="1">
                <a:solidFill>
                  <a:srgbClr val="FF0000"/>
                </a:solidFill>
              </a:rPr>
              <a:t>oncogériatrie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Formation de </a:t>
            </a:r>
            <a:r>
              <a:rPr lang="fr-FR" sz="2400" dirty="0"/>
              <a:t>16 participants dont </a:t>
            </a:r>
            <a:r>
              <a:rPr lang="fr-FR" sz="2400" dirty="0" smtClean="0"/>
              <a:t>la majorité des gériatres et deux </a:t>
            </a:r>
            <a:r>
              <a:rPr lang="fr-FR" sz="2400" dirty="0"/>
              <a:t>résidents: oncologie médicale et </a:t>
            </a:r>
            <a:r>
              <a:rPr lang="fr-FR" sz="2400" dirty="0" smtClean="0"/>
              <a:t>chirurgie carcinologique</a:t>
            </a:r>
            <a:endParaRPr lang="fr-FR" sz="2400" b="1" dirty="0" smtClean="0"/>
          </a:p>
          <a:p>
            <a:pPr marL="0" indent="0"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/>
              <a:t> </a:t>
            </a:r>
            <a:endParaRPr lang="fr-FR" sz="1800" dirty="0"/>
          </a:p>
          <a:p>
            <a:endParaRPr lang="fr-FR" sz="2000" dirty="0"/>
          </a:p>
        </p:txBody>
      </p:sp>
      <p:pic>
        <p:nvPicPr>
          <p:cNvPr id="4100" name="Picture 4" descr="Aucune description de photo disponi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1" y="1895886"/>
            <a:ext cx="3172177" cy="237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ucune description de photo dispon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23" y="2757580"/>
            <a:ext cx="5513564" cy="310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ucune description de photo disponi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8" y="4337217"/>
            <a:ext cx="3179096" cy="23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87" y="-975854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</a:rPr>
              <a:t>La STGG</a:t>
            </a:r>
            <a:br>
              <a:rPr lang="fr-FR" sz="4000" b="1" dirty="0" smtClean="0">
                <a:solidFill>
                  <a:srgbClr val="FFFFFF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Après </a:t>
            </a:r>
            <a:r>
              <a:rPr lang="fr-FR" sz="3200" dirty="0">
                <a:solidFill>
                  <a:schemeClr val="bg1"/>
                </a:solidFill>
              </a:rPr>
              <a:t>sa création </a:t>
            </a:r>
            <a:r>
              <a:rPr lang="fr-FR" sz="3200" dirty="0" smtClean="0">
                <a:solidFill>
                  <a:schemeClr val="bg1"/>
                </a:solidFill>
              </a:rPr>
              <a:t>officielle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rgbClr val="FFFFFF"/>
                </a:solidFill>
              </a:rPr>
              <a:t>  </a:t>
            </a:r>
            <a:endParaRPr lang="x-none" sz="40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313" y="717894"/>
            <a:ext cx="7758501" cy="599552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sz="3600" b="1" dirty="0" smtClean="0">
                <a:solidFill>
                  <a:srgbClr val="0070C0"/>
                </a:solidFill>
              </a:rPr>
              <a:t>Naissance du </a:t>
            </a:r>
            <a:r>
              <a:rPr lang="fr-FR" sz="3600" b="1" dirty="0">
                <a:solidFill>
                  <a:srgbClr val="0070C0"/>
                </a:solidFill>
              </a:rPr>
              <a:t>groupe de travail </a:t>
            </a:r>
            <a:r>
              <a:rPr lang="fr-FR" sz="3600" b="1" dirty="0" err="1" smtClean="0">
                <a:solidFill>
                  <a:srgbClr val="0070C0"/>
                </a:solidFill>
              </a:rPr>
              <a:t>oncogériatrie</a:t>
            </a:r>
            <a:r>
              <a:rPr lang="fr-FR" sz="3600" b="1" dirty="0" smtClean="0">
                <a:solidFill>
                  <a:srgbClr val="0070C0"/>
                </a:solidFill>
              </a:rPr>
              <a:t> de la STGG (Juin 2024) </a:t>
            </a:r>
          </a:p>
          <a:p>
            <a:pPr marL="0" indent="0">
              <a:buNone/>
            </a:pPr>
            <a:endParaRPr lang="fr-FR" sz="32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r-FR" sz="2400" dirty="0" smtClean="0"/>
              <a:t>Quatre membres pour ce mandat</a:t>
            </a:r>
            <a:r>
              <a:rPr lang="fr-FR" sz="2400" dirty="0"/>
              <a:t> </a:t>
            </a:r>
            <a:r>
              <a:rPr lang="fr-FR" sz="2400" dirty="0" smtClean="0"/>
              <a:t>: Dr </a:t>
            </a:r>
            <a:r>
              <a:rPr lang="fr-FR" sz="2400" dirty="0" err="1"/>
              <a:t>Ichrak</a:t>
            </a:r>
            <a:r>
              <a:rPr lang="fr-FR" sz="2400" dirty="0"/>
              <a:t> </a:t>
            </a:r>
            <a:r>
              <a:rPr lang="fr-FR" sz="2400" dirty="0" err="1"/>
              <a:t>Charfi</a:t>
            </a:r>
            <a:r>
              <a:rPr lang="fr-FR" sz="2400" dirty="0"/>
              <a:t> - Dr </a:t>
            </a:r>
            <a:r>
              <a:rPr lang="fr-FR" sz="2400" dirty="0" err="1"/>
              <a:t>Dorsaf</a:t>
            </a:r>
            <a:r>
              <a:rPr lang="fr-FR" sz="2400" dirty="0"/>
              <a:t> </a:t>
            </a:r>
            <a:r>
              <a:rPr lang="fr-FR" sz="2400" dirty="0" err="1"/>
              <a:t>Mohsen</a:t>
            </a:r>
            <a:r>
              <a:rPr lang="fr-FR" sz="2400" dirty="0"/>
              <a:t> - Dr </a:t>
            </a:r>
            <a:r>
              <a:rPr lang="fr-FR" sz="2400" dirty="0" err="1"/>
              <a:t>Fedia</a:t>
            </a:r>
            <a:r>
              <a:rPr lang="fr-FR" sz="2400" dirty="0"/>
              <a:t> </a:t>
            </a:r>
            <a:r>
              <a:rPr lang="fr-FR" sz="2400" dirty="0" err="1" smtClean="0"/>
              <a:t>hamdane</a:t>
            </a:r>
            <a:r>
              <a:rPr lang="fr-FR" sz="2400" dirty="0" smtClean="0"/>
              <a:t> </a:t>
            </a:r>
            <a:r>
              <a:rPr lang="fr-FR" sz="2400" dirty="0"/>
              <a:t>- Dr Maha Ben </a:t>
            </a:r>
            <a:r>
              <a:rPr lang="fr-FR" sz="2400" dirty="0" err="1"/>
              <a:t>Moallem</a:t>
            </a:r>
            <a:r>
              <a:rPr lang="fr-FR" sz="2400" dirty="0"/>
              <a:t> </a:t>
            </a:r>
            <a:r>
              <a:rPr lang="fr-FR" sz="2400" dirty="0" err="1" smtClean="0"/>
              <a:t>Hachicha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400" dirty="0" smtClean="0"/>
              <a:t>Collaborer avec les </a:t>
            </a:r>
            <a:r>
              <a:rPr lang="fr-FR" sz="2400" dirty="0"/>
              <a:t>différentes </a:t>
            </a:r>
            <a:r>
              <a:rPr lang="fr-FR" sz="2400" dirty="0" smtClean="0"/>
              <a:t>sociétés savantes nationales et </a:t>
            </a:r>
            <a:r>
              <a:rPr lang="fr-FR" sz="2400" dirty="0"/>
              <a:t>internationales </a:t>
            </a:r>
            <a:r>
              <a:rPr lang="fr-FR" sz="2400" dirty="0" smtClean="0"/>
              <a:t>et tous les </a:t>
            </a:r>
            <a:r>
              <a:rPr lang="fr-FR" sz="2400" dirty="0"/>
              <a:t>intervenants </a:t>
            </a:r>
            <a:r>
              <a:rPr lang="fr-FR" sz="2400" dirty="0" smtClean="0"/>
              <a:t>en </a:t>
            </a:r>
            <a:r>
              <a:rPr lang="fr-FR" sz="2400" dirty="0" err="1" smtClean="0"/>
              <a:t>oncogériatrie</a:t>
            </a:r>
            <a:r>
              <a:rPr lang="fr-FR" sz="2400" dirty="0" smtClean="0"/>
              <a:t> afin de promouvoir cette discipline</a:t>
            </a:r>
          </a:p>
          <a:p>
            <a:pPr>
              <a:buFontTx/>
              <a:buChar char="-"/>
            </a:pPr>
            <a:r>
              <a:rPr lang="fr-FR" sz="2400" dirty="0"/>
              <a:t>Sensibilisation </a:t>
            </a:r>
            <a:r>
              <a:rPr lang="fr-FR" sz="2400" dirty="0" smtClean="0"/>
              <a:t>des </a:t>
            </a:r>
            <a:r>
              <a:rPr lang="fr-FR" sz="2400" dirty="0"/>
              <a:t>acteurs de soins de la PEC des cancers qui affectent les </a:t>
            </a:r>
            <a:r>
              <a:rPr lang="fr-FR" sz="2400" dirty="0" smtClean="0"/>
              <a:t>PA,</a:t>
            </a:r>
          </a:p>
          <a:p>
            <a:pPr>
              <a:buFontTx/>
              <a:buChar char="-"/>
            </a:pPr>
            <a:r>
              <a:rPr lang="fr-FR" sz="2400" dirty="0" smtClean="0"/>
              <a:t>Elaboration de Recommandations, guides, parcours de soins en </a:t>
            </a:r>
            <a:r>
              <a:rPr lang="fr-FR" sz="2400" dirty="0" err="1" smtClean="0"/>
              <a:t>oncogériatrie</a:t>
            </a:r>
            <a:r>
              <a:rPr lang="fr-FR" sz="2400" dirty="0" smtClean="0"/>
              <a:t> : premier contact fait avec l’INEAS</a:t>
            </a:r>
          </a:p>
          <a:p>
            <a:pPr marL="0" indent="0">
              <a:buNone/>
            </a:pPr>
            <a:r>
              <a:rPr lang="fr-FR" sz="2600" dirty="0"/>
              <a:t> 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1" y="2106660"/>
            <a:ext cx="3032846" cy="39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97478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</a:rPr>
              <a:t>La STGG</a:t>
            </a:r>
            <a:br>
              <a:rPr lang="fr-FR" sz="4000" b="1" dirty="0" smtClean="0">
                <a:solidFill>
                  <a:srgbClr val="FFFFFF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Après </a:t>
            </a:r>
            <a:r>
              <a:rPr lang="fr-FR" sz="3200" dirty="0">
                <a:solidFill>
                  <a:schemeClr val="bg1"/>
                </a:solidFill>
              </a:rPr>
              <a:t>sa création </a:t>
            </a:r>
            <a:r>
              <a:rPr lang="fr-FR" sz="3200" dirty="0" smtClean="0">
                <a:solidFill>
                  <a:schemeClr val="bg1"/>
                </a:solidFill>
              </a:rPr>
              <a:t>officielle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rgbClr val="FFFFFF"/>
                </a:solidFill>
              </a:rPr>
              <a:t>  </a:t>
            </a:r>
            <a:endParaRPr lang="x-none" sz="40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49" y="3400252"/>
            <a:ext cx="4287887" cy="1379566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buNone/>
            </a:pPr>
            <a:endParaRPr lang="fr-FR" sz="3200" dirty="0" smtClean="0"/>
          </a:p>
          <a:p>
            <a:pPr marL="0" indent="0">
              <a:buNone/>
            </a:pPr>
            <a:r>
              <a:rPr lang="fr-FR" sz="5100" b="1" dirty="0" smtClean="0">
                <a:solidFill>
                  <a:srgbClr val="FF0000"/>
                </a:solidFill>
              </a:rPr>
              <a:t>Participation au COM2</a:t>
            </a:r>
          </a:p>
          <a:p>
            <a:pPr marL="0" indent="0"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/>
              <a:t> </a:t>
            </a:r>
            <a:endParaRPr lang="fr-FR" sz="1800" dirty="0"/>
          </a:p>
        </p:txBody>
      </p:sp>
      <p:pic>
        <p:nvPicPr>
          <p:cNvPr id="6146" name="Picture 2" descr="Peut être un dessin de tex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19" y="-1"/>
            <a:ext cx="4938692" cy="68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CFD26265-00BF-638C-9AED-52ECE143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54" y="728133"/>
            <a:ext cx="11694146" cy="18263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Actuellement …… </a:t>
            </a:r>
            <a:endParaRPr 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3012"/>
          <a:stretch/>
        </p:blipFill>
        <p:spPr>
          <a:xfrm>
            <a:off x="3328905" y="3266788"/>
            <a:ext cx="5185411" cy="233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29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97478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rgbClr val="FFFFFF"/>
                </a:solidFill>
              </a:rPr>
              <a:t>  </a:t>
            </a:r>
            <a:endParaRPr lang="x-none" sz="40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49" y="3400252"/>
            <a:ext cx="4287887" cy="137956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fr-FR" sz="3200" dirty="0" smtClean="0"/>
          </a:p>
          <a:p>
            <a:pPr marL="0" indent="0"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/>
              <a:t> </a:t>
            </a:r>
            <a:endParaRPr lang="fr-FR" sz="1800" dirty="0"/>
          </a:p>
        </p:txBody>
      </p:sp>
      <p:sp>
        <p:nvSpPr>
          <p:cNvPr id="5" name="ZoneTexte 4"/>
          <p:cNvSpPr txBox="1"/>
          <p:nvPr/>
        </p:nvSpPr>
        <p:spPr>
          <a:xfrm>
            <a:off x="8877011" y="2651384"/>
            <a:ext cx="3011685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 </a:t>
            </a:r>
            <a:r>
              <a:rPr lang="fr-FR" b="1" dirty="0" err="1"/>
              <a:t>sfax</a:t>
            </a:r>
            <a:r>
              <a:rPr lang="fr-FR" b="1" dirty="0"/>
              <a:t> : gériatre de libre pratique </a:t>
            </a:r>
            <a:r>
              <a:rPr lang="fr-FR" b="1" dirty="0" err="1"/>
              <a:t>autoformée</a:t>
            </a:r>
            <a:r>
              <a:rPr lang="fr-FR" b="1" dirty="0"/>
              <a:t> 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♦</a:t>
            </a:r>
            <a:r>
              <a:rPr lang="fr-FR" dirty="0" smtClean="0"/>
              <a:t>CE </a:t>
            </a:r>
            <a:r>
              <a:rPr lang="fr-FR" dirty="0" err="1"/>
              <a:t>Oncogeriatrie</a:t>
            </a:r>
            <a:r>
              <a:rPr lang="fr-FR" dirty="0"/>
              <a:t> de 2015-2017 au CHU </a:t>
            </a:r>
            <a:r>
              <a:rPr lang="fr-FR" dirty="0" err="1"/>
              <a:t>Hedi</a:t>
            </a:r>
            <a:r>
              <a:rPr lang="fr-FR" dirty="0"/>
              <a:t> </a:t>
            </a:r>
            <a:r>
              <a:rPr lang="fr-FR" dirty="0" err="1"/>
              <a:t>Cheker</a:t>
            </a:r>
            <a:r>
              <a:rPr lang="fr-FR" dirty="0"/>
              <a:t>-</a:t>
            </a:r>
            <a:r>
              <a:rPr lang="fr-FR" dirty="0" smtClean="0"/>
              <a:t>Sfax Unité </a:t>
            </a:r>
            <a:r>
              <a:rPr lang="fr-FR" dirty="0"/>
              <a:t>d'oncologie thoracique au service de Pneumologie de Sfax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♦</a:t>
            </a:r>
            <a:r>
              <a:rPr lang="fr-FR" dirty="0" smtClean="0"/>
              <a:t>Hôpital </a:t>
            </a:r>
            <a:r>
              <a:rPr lang="fr-FR" dirty="0"/>
              <a:t>jour Gériatrique depuis 2019 où se fait l'évaluation </a:t>
            </a:r>
            <a:r>
              <a:rPr lang="fr-FR" dirty="0" err="1" smtClean="0"/>
              <a:t>oncogériatrique</a:t>
            </a:r>
            <a:r>
              <a:rPr lang="fr-FR" dirty="0" smtClean="0"/>
              <a:t> </a:t>
            </a:r>
            <a:r>
              <a:rPr lang="fr-FR" dirty="0"/>
              <a:t>à la demande des oncologues médicaux, radiothérapeutes et </a:t>
            </a:r>
            <a:r>
              <a:rPr lang="fr-FR" dirty="0" smtClean="0"/>
              <a:t>chirurgiens (Polyclinique </a:t>
            </a:r>
            <a:r>
              <a:rPr lang="fr-FR" dirty="0" err="1"/>
              <a:t>Errachid</a:t>
            </a:r>
            <a:r>
              <a:rPr lang="fr-FR" dirty="0"/>
              <a:t>-</a:t>
            </a:r>
            <a:r>
              <a:rPr lang="fr-FR" dirty="0" smtClean="0"/>
              <a:t>Sfax)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" y="4055533"/>
            <a:ext cx="3900973" cy="24468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6403" y="438330"/>
            <a:ext cx="3908464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 Tunis 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♦</a:t>
            </a:r>
            <a:r>
              <a:rPr lang="fr-FR" b="1" dirty="0"/>
              <a:t>Gériatres de libre pratique autoformés et diplômés :  </a:t>
            </a:r>
            <a:r>
              <a:rPr lang="fr-FR" dirty="0"/>
              <a:t>Evaluation </a:t>
            </a:r>
            <a:r>
              <a:rPr lang="fr-FR" dirty="0" err="1" smtClean="0"/>
              <a:t>oncogériatrique</a:t>
            </a:r>
            <a:r>
              <a:rPr lang="fr-FR" dirty="0" smtClean="0"/>
              <a:t> </a:t>
            </a:r>
            <a:r>
              <a:rPr lang="fr-FR" dirty="0"/>
              <a:t>à la demande des oncologues médicaux privés depuis 2 ou 3 </a:t>
            </a:r>
            <a:r>
              <a:rPr lang="fr-FR" dirty="0" smtClean="0"/>
              <a:t>ans</a:t>
            </a:r>
            <a:r>
              <a:rPr lang="fr-FR" b="1" dirty="0" smtClean="0"/>
              <a:t> </a:t>
            </a:r>
            <a:endParaRPr lang="fr-FR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♦Dépistage G8 au service de chirurgie générale à Hôpital Mahmoud Matri </a:t>
            </a:r>
            <a:r>
              <a:rPr lang="fr-FR" dirty="0" err="1"/>
              <a:t>Ariana</a:t>
            </a:r>
            <a:r>
              <a:rPr lang="fr-FR" dirty="0"/>
              <a:t> depuis janvier 2024 puis patient adressé au Gériatre à l’unité de gériatrie pour EOG.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98" y="492872"/>
            <a:ext cx="4557813" cy="589253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353778" y="479664"/>
            <a:ext cx="2449689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 </a:t>
            </a:r>
            <a:r>
              <a:rPr lang="fr-FR" b="1" dirty="0" smtClean="0"/>
              <a:t>Nabeul</a:t>
            </a:r>
            <a:r>
              <a:rPr lang="fr-FR" b="1" dirty="0" smtClean="0"/>
              <a:t> </a:t>
            </a:r>
            <a:r>
              <a:rPr lang="fr-FR" b="1" dirty="0"/>
              <a:t>: </a:t>
            </a:r>
            <a:r>
              <a:rPr lang="fr-FR" b="1" dirty="0" err="1" smtClean="0"/>
              <a:t>oncogériatre</a:t>
            </a:r>
            <a:endParaRPr lang="fr-FR" b="1" dirty="0" smtClean="0"/>
          </a:p>
          <a:p>
            <a:pPr algn="just"/>
            <a:r>
              <a:rPr lang="fr-FR" dirty="0" smtClean="0"/>
              <a:t>service </a:t>
            </a:r>
            <a:r>
              <a:rPr lang="fr-FR" dirty="0"/>
              <a:t>de carcinologie </a:t>
            </a:r>
            <a:r>
              <a:rPr lang="fr-FR" dirty="0" smtClean="0"/>
              <a:t>médicale CHU Med </a:t>
            </a:r>
            <a:r>
              <a:rPr lang="fr-FR" dirty="0" err="1"/>
              <a:t>Taher</a:t>
            </a:r>
            <a:r>
              <a:rPr lang="fr-FR" dirty="0"/>
              <a:t> </a:t>
            </a:r>
            <a:r>
              <a:rPr lang="fr-FR" dirty="0" err="1"/>
              <a:t>Maamouri</a:t>
            </a:r>
            <a:r>
              <a:rPr lang="fr-FR" dirty="0"/>
              <a:t> de Nabeul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95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</a:rPr>
              <a:t>Parcours et filières de soins</a:t>
            </a:r>
            <a:br>
              <a:rPr lang="fr-FR" sz="4000" b="1" dirty="0" smtClean="0">
                <a:solidFill>
                  <a:srgbClr val="FFFFFF"/>
                </a:solidFill>
              </a:rPr>
            </a:br>
            <a:r>
              <a:rPr lang="fr-FR" sz="4000" b="1" dirty="0" smtClean="0">
                <a:solidFill>
                  <a:srgbClr val="FFFFFF"/>
                </a:solidFill>
              </a:rPr>
              <a:t>en Tunisie (1)</a:t>
            </a:r>
            <a:endParaRPr lang="x-none" sz="40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0"/>
            <a:ext cx="8153400" cy="6644640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cap="all" dirty="0" smtClean="0">
                <a:solidFill>
                  <a:srgbClr val="0070C0"/>
                </a:solidFill>
              </a:rPr>
              <a:t>é</a:t>
            </a:r>
            <a:r>
              <a:rPr lang="fr-FR" b="1" dirty="0" smtClean="0">
                <a:solidFill>
                  <a:srgbClr val="0070C0"/>
                </a:solidFill>
              </a:rPr>
              <a:t>tat des lieux</a:t>
            </a:r>
            <a:r>
              <a:rPr lang="fr-FR" b="1" dirty="0" smtClean="0">
                <a:solidFill>
                  <a:schemeClr val="accent1"/>
                </a:solidFill>
              </a:rPr>
              <a:t> : </a:t>
            </a:r>
            <a:endParaRPr lang="fr-FR" b="1" dirty="0">
              <a:solidFill>
                <a:schemeClr val="accent1"/>
              </a:solidFill>
            </a:endParaRPr>
          </a:p>
          <a:p>
            <a:pPr marL="719138" lvl="1" indent="-261938">
              <a:lnSpc>
                <a:spcPct val="120000"/>
              </a:lnSpc>
              <a:tabLst>
                <a:tab pos="627063" algn="l"/>
              </a:tabLst>
            </a:pPr>
            <a:r>
              <a:rPr lang="fr-FR" dirty="0" smtClean="0"/>
              <a:t>Pas d’UCOG,</a:t>
            </a:r>
          </a:p>
          <a:p>
            <a:pPr marL="719138" lvl="1" indent="-261938">
              <a:lnSpc>
                <a:spcPct val="120000"/>
              </a:lnSpc>
              <a:tabLst>
                <a:tab pos="627063" algn="l"/>
              </a:tabLst>
            </a:pPr>
            <a:r>
              <a:rPr lang="fr-FR" dirty="0" smtClean="0"/>
              <a:t>Pas de service de gériatrie publique (Unités)</a:t>
            </a:r>
          </a:p>
          <a:p>
            <a:pPr marL="719138" lvl="1" indent="-261938">
              <a:lnSpc>
                <a:spcPct val="120000"/>
              </a:lnSpc>
              <a:tabLst>
                <a:tab pos="627063" algn="l"/>
              </a:tabLst>
            </a:pPr>
            <a:r>
              <a:rPr lang="fr-FR" dirty="0" smtClean="0"/>
              <a:t>Pas ou peu de collaboration entre oncologues et gériatres </a:t>
            </a:r>
          </a:p>
          <a:p>
            <a:pPr marL="719138" lvl="1" indent="-261938">
              <a:lnSpc>
                <a:spcPct val="120000"/>
              </a:lnSpc>
              <a:tabLst>
                <a:tab pos="627063" algn="l"/>
              </a:tabLst>
            </a:pPr>
            <a:r>
              <a:rPr lang="fr-FR" dirty="0" smtClean="0"/>
              <a:t>Peu de gériatres formés à l’</a:t>
            </a:r>
            <a:r>
              <a:rPr lang="fr-FR" dirty="0" err="1" smtClean="0"/>
              <a:t>oncogériatrie</a:t>
            </a:r>
            <a:endParaRPr lang="fr-FR" dirty="0" smtClean="0"/>
          </a:p>
          <a:p>
            <a:pPr marL="719138" lvl="1" indent="-261938">
              <a:lnSpc>
                <a:spcPct val="120000"/>
              </a:lnSpc>
              <a:tabLst>
                <a:tab pos="627063" algn="l"/>
              </a:tabLst>
            </a:pPr>
            <a:r>
              <a:rPr lang="fr-FR" dirty="0"/>
              <a:t> </a:t>
            </a:r>
            <a:r>
              <a:rPr lang="fr-FR" dirty="0" smtClean="0"/>
              <a:t>Pas de parcours standardisé ni de filières bien établies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86" y="4495882"/>
            <a:ext cx="179847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</a:rPr>
              <a:t>Parcours et filières de soins</a:t>
            </a:r>
            <a:br>
              <a:rPr lang="fr-FR" sz="4000" b="1" dirty="0" smtClean="0">
                <a:solidFill>
                  <a:srgbClr val="FFFFFF"/>
                </a:solidFill>
              </a:rPr>
            </a:br>
            <a:r>
              <a:rPr lang="fr-FR" sz="4000" b="1" dirty="0" smtClean="0">
                <a:solidFill>
                  <a:srgbClr val="FFFFFF"/>
                </a:solidFill>
              </a:rPr>
              <a:t>en Tunisie (2)</a:t>
            </a:r>
            <a:endParaRPr lang="x-none" sz="40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0"/>
            <a:ext cx="8153400" cy="6644640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Propositions de la STGG :</a:t>
            </a:r>
            <a:endParaRPr lang="fr-FR" b="1" dirty="0"/>
          </a:p>
          <a:p>
            <a:pPr marL="719138" lvl="1" indent="-269875">
              <a:lnSpc>
                <a:spcPct val="120000"/>
              </a:lnSpc>
            </a:pPr>
            <a:r>
              <a:rPr lang="fr-FR" dirty="0"/>
              <a:t>Standardiser le parcours de soins : Dès le diagnostic, dépistage fragilité, CE gériatrie, CE spécialité, RCP, suivi de la PEC, partage information.</a:t>
            </a:r>
          </a:p>
          <a:p>
            <a:pPr marL="719138" lvl="1" indent="-269875">
              <a:lnSpc>
                <a:spcPct val="120000"/>
              </a:lnSpc>
            </a:pPr>
            <a:r>
              <a:rPr lang="fr-FR" dirty="0"/>
              <a:t>Officialiser le parcours avec </a:t>
            </a:r>
            <a:r>
              <a:rPr lang="fr-FR" dirty="0" smtClean="0"/>
              <a:t>l’INEAS</a:t>
            </a:r>
            <a:r>
              <a:rPr lang="fr-FR" dirty="0"/>
              <a:t>.</a:t>
            </a:r>
            <a:r>
              <a:rPr lang="fr-FR" dirty="0" smtClean="0"/>
              <a:t> </a:t>
            </a:r>
            <a:endParaRPr lang="fr-FR" dirty="0"/>
          </a:p>
          <a:p>
            <a:pPr marL="719138" lvl="1" indent="-269875">
              <a:lnSpc>
                <a:spcPct val="120000"/>
              </a:lnSpc>
            </a:pPr>
            <a:r>
              <a:rPr lang="fr-FR" dirty="0"/>
              <a:t>Guide de PEC de la PA cancéreuse en Tunisie (Chimio, radio, chirurgie)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86" y="4495882"/>
            <a:ext cx="179847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CFD26265-00BF-638C-9AED-52ECE143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54" y="728133"/>
            <a:ext cx="11694146" cy="18263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Merci pour </a:t>
            </a:r>
            <a:r>
              <a:rPr lang="en-US" b="1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attention</a:t>
            </a:r>
            <a:endParaRPr 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Image 10" descr="D:\sauvegarde\maha bureau\STGG\sigle STGG\fini\logo-stgg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24" y="4374126"/>
            <a:ext cx="6936746" cy="1912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586855"/>
            <a:ext cx="3329421" cy="1811849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</a:rPr>
              <a:t>La STGG  </a:t>
            </a:r>
            <a:endParaRPr lang="x-none" sz="40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804" y="186268"/>
            <a:ext cx="8049196" cy="6811434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fr-FR" b="1" dirty="0">
                <a:solidFill>
                  <a:srgbClr val="0070C0"/>
                </a:solidFill>
              </a:rPr>
              <a:t>STGG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fr-FR" b="1" dirty="0" smtClean="0"/>
              <a:t> </a:t>
            </a:r>
            <a:r>
              <a:rPr lang="fr-FR" sz="2400" dirty="0" smtClean="0"/>
              <a:t>Société Tunisienne de Gériatrie et de Gérontologie  </a:t>
            </a:r>
            <a:endParaRPr lang="fr-FR" sz="240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fr-FR" b="1" dirty="0" smtClean="0">
                <a:solidFill>
                  <a:srgbClr val="0070C0"/>
                </a:solidFill>
              </a:rPr>
              <a:t>Création officielle : </a:t>
            </a:r>
            <a:r>
              <a:rPr lang="fr-FR" sz="2400" dirty="0" smtClean="0"/>
              <a:t>10 décembre 2021 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fr-FR" b="1" dirty="0" smtClean="0">
                <a:solidFill>
                  <a:srgbClr val="0070C0"/>
                </a:solidFill>
              </a:rPr>
              <a:t>Objectifs :</a:t>
            </a:r>
            <a:endParaRPr lang="fr-FR" b="1" dirty="0"/>
          </a:p>
          <a:p>
            <a:pPr lvl="1">
              <a:lnSpc>
                <a:spcPct val="130000"/>
              </a:lnSpc>
            </a:pPr>
            <a:r>
              <a:rPr lang="fr-FR" dirty="0" smtClean="0"/>
              <a:t>Promotion de la gériatrie et de la gérontologie</a:t>
            </a:r>
          </a:p>
          <a:p>
            <a:pPr lvl="1">
              <a:lnSpc>
                <a:spcPct val="130000"/>
              </a:lnSpc>
            </a:pPr>
            <a:r>
              <a:rPr lang="fr-FR" dirty="0" smtClean="0"/>
              <a:t>DPC des médecins et du personnel paramédical en gériatrie et gérontologie</a:t>
            </a:r>
          </a:p>
          <a:p>
            <a:pPr lvl="1">
              <a:lnSpc>
                <a:spcPct val="130000"/>
              </a:lnSpc>
            </a:pPr>
            <a:r>
              <a:rPr lang="fr-FR" dirty="0" smtClean="0"/>
              <a:t>Organisation des manifestations scientifiques</a:t>
            </a:r>
          </a:p>
          <a:p>
            <a:pPr lvl="1">
              <a:lnSpc>
                <a:spcPct val="130000"/>
              </a:lnSpc>
            </a:pPr>
            <a:r>
              <a:rPr lang="fr-FR" dirty="0" smtClean="0"/>
              <a:t>Collaborations avec des associations nationales et internationales pour promouvoir la gériatrie et la gérontologie</a:t>
            </a:r>
          </a:p>
          <a:p>
            <a:pPr lvl="1">
              <a:lnSpc>
                <a:spcPct val="130000"/>
              </a:lnSpc>
            </a:pPr>
            <a:r>
              <a:rPr lang="fr-FR" dirty="0" smtClean="0"/>
              <a:t>Amélioration de la culture sanitaire des citoyens tunisiens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6" y="2474396"/>
            <a:ext cx="2717704" cy="32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</a:rPr>
              <a:t>Etats des lieux</a:t>
            </a:r>
            <a:br>
              <a:rPr lang="fr-FR" sz="4000" b="1" dirty="0" smtClean="0">
                <a:solidFill>
                  <a:srgbClr val="FFFFFF"/>
                </a:solidFill>
              </a:rPr>
            </a:br>
            <a:r>
              <a:rPr lang="fr-FR" sz="4000" b="1" dirty="0" smtClean="0">
                <a:solidFill>
                  <a:srgbClr val="FFFFFF"/>
                </a:solidFill>
              </a:rPr>
              <a:t>en Tunisie </a:t>
            </a:r>
            <a:endParaRPr lang="x-none" sz="40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400" y="0"/>
            <a:ext cx="7831667" cy="6644640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 Onc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fr-FR" b="1" dirty="0" smtClean="0">
                <a:solidFill>
                  <a:srgbClr val="0070C0"/>
                </a:solidFill>
              </a:rPr>
              <a:t>gériatrie</a:t>
            </a:r>
            <a:r>
              <a:rPr lang="fr-FR" b="1" dirty="0" smtClean="0">
                <a:solidFill>
                  <a:schemeClr val="accent1"/>
                </a:solidFill>
              </a:rPr>
              <a:t> : </a:t>
            </a:r>
            <a:endParaRPr lang="fr-FR" b="1" dirty="0">
              <a:solidFill>
                <a:schemeClr val="accent1"/>
              </a:solidFill>
            </a:endParaRPr>
          </a:p>
          <a:p>
            <a:pPr marL="719138" lvl="1" indent="-261938">
              <a:lnSpc>
                <a:spcPct val="120000"/>
              </a:lnSpc>
              <a:tabLst>
                <a:tab pos="627063" algn="l"/>
              </a:tabLst>
            </a:pPr>
            <a:r>
              <a:rPr lang="fr-FR" dirty="0" smtClean="0"/>
              <a:t>Nouveau concept </a:t>
            </a:r>
          </a:p>
          <a:p>
            <a:pPr marL="719138" lvl="1" indent="-261938">
              <a:lnSpc>
                <a:spcPct val="120000"/>
              </a:lnSpc>
              <a:tabLst>
                <a:tab pos="627063" algn="l"/>
              </a:tabLst>
            </a:pPr>
            <a:r>
              <a:rPr lang="fr-FR" dirty="0" smtClean="0"/>
              <a:t>Pas de cursus académique</a:t>
            </a:r>
          </a:p>
          <a:p>
            <a:pPr marL="719138" lvl="1" indent="-261938">
              <a:lnSpc>
                <a:spcPct val="120000"/>
              </a:lnSpc>
              <a:tabLst>
                <a:tab pos="627063" algn="l"/>
              </a:tabLst>
            </a:pPr>
            <a:r>
              <a:rPr lang="fr-FR" dirty="0" smtClean="0"/>
              <a:t>Formation : Parcellaire et rare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r-FR" b="1" dirty="0" smtClean="0">
                <a:solidFill>
                  <a:srgbClr val="0070C0"/>
                </a:solidFill>
              </a:rPr>
              <a:t>Les gériatres:</a:t>
            </a:r>
            <a:endParaRPr lang="fr-FR" b="1" dirty="0" smtClean="0"/>
          </a:p>
          <a:p>
            <a:pPr marL="719138" lvl="1" indent="-269875">
              <a:lnSpc>
                <a:spcPct val="120000"/>
              </a:lnSpc>
            </a:pPr>
            <a:r>
              <a:rPr lang="fr-FR" dirty="0" smtClean="0"/>
              <a:t>Peu </a:t>
            </a:r>
            <a:r>
              <a:rPr lang="fr-FR" dirty="0"/>
              <a:t>nombreux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Total </a:t>
            </a:r>
            <a:r>
              <a:rPr lang="fr-FR" dirty="0">
                <a:solidFill>
                  <a:srgbClr val="FF0000"/>
                </a:solidFill>
              </a:rPr>
              <a:t>:  209 </a:t>
            </a:r>
            <a:r>
              <a:rPr lang="fr-FR" dirty="0" smtClean="0">
                <a:solidFill>
                  <a:srgbClr val="FF0000"/>
                </a:solidFill>
              </a:rPr>
              <a:t>– 224 </a:t>
            </a:r>
            <a:r>
              <a:rPr lang="fr-FR" dirty="0" smtClean="0"/>
              <a:t>(Majorité Tunis, Sfax, Sousse). Majorité libre pratique.</a:t>
            </a:r>
            <a:endParaRPr lang="fr-FR" dirty="0"/>
          </a:p>
          <a:p>
            <a:pPr marL="719138" lvl="1" indent="-269875">
              <a:lnSpc>
                <a:spcPct val="120000"/>
              </a:lnSpc>
            </a:pPr>
            <a:r>
              <a:rPr lang="fr-FR" dirty="0" smtClean="0"/>
              <a:t>Pas ou peu formés en </a:t>
            </a:r>
            <a:r>
              <a:rPr lang="fr-FR" dirty="0" err="1" smtClean="0"/>
              <a:t>oncogériatrie</a:t>
            </a:r>
            <a:r>
              <a:rPr lang="fr-FR" dirty="0" smtClean="0"/>
              <a:t> </a:t>
            </a:r>
          </a:p>
          <a:p>
            <a:pPr marL="719138" lvl="1" indent="-269875">
              <a:lnSpc>
                <a:spcPct val="120000"/>
              </a:lnSpc>
            </a:pPr>
            <a:r>
              <a:rPr lang="fr-FR" dirty="0" smtClean="0"/>
              <a:t>Autoformation / DU en France</a:t>
            </a:r>
          </a:p>
          <a:p>
            <a:pPr>
              <a:lnSpc>
                <a:spcPct val="120000"/>
              </a:lnSpc>
            </a:pPr>
            <a:r>
              <a:rPr lang="fr-FR" b="1" dirty="0">
                <a:solidFill>
                  <a:srgbClr val="0070C0"/>
                </a:solidFill>
              </a:rPr>
              <a:t>C</a:t>
            </a:r>
            <a:r>
              <a:rPr lang="fr-FR" b="1" dirty="0" smtClean="0">
                <a:solidFill>
                  <a:srgbClr val="0070C0"/>
                </a:solidFill>
              </a:rPr>
              <a:t>ollaboration rare entre </a:t>
            </a:r>
            <a:r>
              <a:rPr lang="fr-FR" b="1" dirty="0">
                <a:solidFill>
                  <a:srgbClr val="0070C0"/>
                </a:solidFill>
              </a:rPr>
              <a:t>oncologues et </a:t>
            </a:r>
            <a:r>
              <a:rPr lang="fr-FR" b="1" dirty="0" smtClean="0">
                <a:solidFill>
                  <a:srgbClr val="0070C0"/>
                </a:solidFill>
              </a:rPr>
              <a:t>gériatres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686" y="4495882"/>
            <a:ext cx="179847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3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CFD26265-00BF-638C-9AED-52ECE143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54" y="728133"/>
            <a:ext cx="11694146" cy="18263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Actions de la STGG en </a:t>
            </a:r>
            <a:r>
              <a:rPr lang="en-US" sz="5400" b="1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oncogériatrie</a:t>
            </a:r>
            <a:r>
              <a:rPr lang="en-US" sz="54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Image 10" descr="D:\sauvegarde\maha bureau\STGG\sigle STGG\fini\logo-stgg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90" y="4643157"/>
            <a:ext cx="6276340" cy="168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6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06" y="2123944"/>
            <a:ext cx="3390038" cy="2056773"/>
          </a:xfrm>
        </p:spPr>
        <p:txBody>
          <a:bodyPr anchor="b">
            <a:no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La STGG  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sz="3600" b="1" dirty="0" smtClean="0">
                <a:solidFill>
                  <a:schemeClr val="bg1"/>
                </a:solidFill>
              </a:rPr>
              <a:t>Avant </a:t>
            </a:r>
            <a:r>
              <a:rPr lang="fr-FR" sz="3600" b="1" dirty="0">
                <a:solidFill>
                  <a:schemeClr val="bg1"/>
                </a:solidFill>
              </a:rPr>
              <a:t>sa création officielle 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712" y="511389"/>
            <a:ext cx="7445845" cy="6336474"/>
          </a:xfrm>
        </p:spPr>
        <p:txBody>
          <a:bodyPr anchor="t">
            <a:norm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Staffs de gériatrie (depuis 2019) avec discussion de cas cliniques notamment des cas du sujet âgée avec cancer …… </a:t>
            </a:r>
            <a:r>
              <a:rPr lang="fr-FR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0" y="256164"/>
            <a:ext cx="2904656" cy="14964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" y="4550105"/>
            <a:ext cx="2905200" cy="19319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51" y="2309626"/>
            <a:ext cx="4165600" cy="3124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730" y="4072035"/>
            <a:ext cx="4242548" cy="253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97" y="157502"/>
            <a:ext cx="3374794" cy="2056773"/>
          </a:xfrm>
        </p:spPr>
        <p:txBody>
          <a:bodyPr anchor="b">
            <a:no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</a:rPr>
              <a:t>La STGG  </a:t>
            </a:r>
            <a:br>
              <a:rPr lang="fr-FR" b="1" dirty="0" smtClean="0">
                <a:solidFill>
                  <a:srgbClr val="FFFFFF"/>
                </a:solidFill>
              </a:rPr>
            </a:br>
            <a:r>
              <a:rPr lang="fr-FR" sz="3600" b="1" dirty="0" smtClean="0">
                <a:solidFill>
                  <a:schemeClr val="bg1"/>
                </a:solidFill>
              </a:rPr>
              <a:t>Avant </a:t>
            </a:r>
            <a:r>
              <a:rPr lang="fr-FR" sz="3600" b="1" dirty="0">
                <a:solidFill>
                  <a:schemeClr val="bg1"/>
                </a:solidFill>
              </a:rPr>
              <a:t>sa création officielle 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355" y="157502"/>
            <a:ext cx="7445845" cy="5803390"/>
          </a:xfrm>
        </p:spPr>
        <p:txBody>
          <a:bodyPr anchor="t">
            <a:norm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1</a:t>
            </a:r>
            <a:r>
              <a:rPr lang="fr-FR" b="1" baseline="30000" dirty="0" smtClean="0">
                <a:solidFill>
                  <a:srgbClr val="0070C0"/>
                </a:solidFill>
              </a:rPr>
              <a:t>er</a:t>
            </a:r>
            <a:r>
              <a:rPr lang="fr-FR" b="1" dirty="0" smtClean="0">
                <a:solidFill>
                  <a:srgbClr val="0070C0"/>
                </a:solidFill>
              </a:rPr>
              <a:t> Atelier oncogériatrie en Tunisie</a:t>
            </a:r>
            <a:r>
              <a:rPr lang="fr-FR" dirty="0"/>
              <a:t> </a:t>
            </a:r>
            <a:r>
              <a:rPr lang="fr-FR" dirty="0" smtClean="0"/>
              <a:t>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/>
              <a:t>Lors du </a:t>
            </a:r>
            <a:r>
              <a:rPr lang="fr-FR" sz="2400" dirty="0"/>
              <a:t>5éme congrès de radiothérapie et oncologie  </a:t>
            </a:r>
            <a:r>
              <a:rPr lang="fr-FR" sz="2400" dirty="0" smtClean="0"/>
              <a:t>(Feu Pr </a:t>
            </a:r>
            <a:r>
              <a:rPr lang="fr-FR" sz="2400" dirty="0"/>
              <a:t>Farouk </a:t>
            </a:r>
            <a:r>
              <a:rPr lang="fr-FR" sz="2400" dirty="0" smtClean="0"/>
              <a:t>banna, </a:t>
            </a:r>
            <a:r>
              <a:rPr lang="fr-FR" sz="2400" dirty="0"/>
              <a:t>février </a:t>
            </a:r>
            <a:r>
              <a:rPr lang="fr-FR" sz="2400" dirty="0" smtClean="0"/>
              <a:t>2020), </a:t>
            </a:r>
            <a:r>
              <a:rPr lang="fr-FR" sz="2400" dirty="0" err="1" smtClean="0"/>
              <a:t>co</a:t>
            </a:r>
            <a:r>
              <a:rPr lang="fr-FR" sz="2400" dirty="0" smtClean="0"/>
              <a:t>-animé par Dr Med Aziz </a:t>
            </a:r>
            <a:r>
              <a:rPr lang="fr-FR" sz="2400" dirty="0"/>
              <a:t>C</a:t>
            </a:r>
            <a:r>
              <a:rPr lang="fr-FR" sz="2400" dirty="0" smtClean="0"/>
              <a:t>herif et Dr Maha Ben </a:t>
            </a:r>
            <a:r>
              <a:rPr lang="fr-FR" sz="2400" dirty="0" err="1" smtClean="0"/>
              <a:t>Moallem</a:t>
            </a:r>
            <a:r>
              <a:rPr lang="fr-FR" sz="2400" dirty="0" smtClean="0"/>
              <a:t> </a:t>
            </a:r>
            <a:r>
              <a:rPr lang="fr-FR" sz="2400" dirty="0" err="1" smtClean="0"/>
              <a:t>Hachicha</a:t>
            </a:r>
            <a:r>
              <a:rPr lang="fr-FR" sz="2400" dirty="0"/>
              <a:t> </a:t>
            </a:r>
            <a:r>
              <a:rPr lang="fr-FR" sz="2400" dirty="0" smtClean="0"/>
              <a:t>et modéré par Pr Jean Philippe </a:t>
            </a:r>
            <a:r>
              <a:rPr lang="fr-FR" sz="2400" dirty="0" smtClean="0"/>
              <a:t>David.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532" y="3210411"/>
            <a:ext cx="4524636" cy="33934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426636"/>
            <a:ext cx="3048000" cy="2286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4" b="1119"/>
          <a:stretch/>
        </p:blipFill>
        <p:spPr>
          <a:xfrm>
            <a:off x="262467" y="2465169"/>
            <a:ext cx="3358346" cy="19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91" y="151995"/>
            <a:ext cx="3201366" cy="2413406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</a:rPr>
              <a:t>La STGG</a:t>
            </a:r>
            <a:br>
              <a:rPr lang="fr-FR" sz="4000" b="1" dirty="0" smtClean="0">
                <a:solidFill>
                  <a:srgbClr val="FFFFFF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Après </a:t>
            </a:r>
            <a:r>
              <a:rPr lang="fr-FR" sz="3200" dirty="0">
                <a:solidFill>
                  <a:schemeClr val="bg1"/>
                </a:solidFill>
              </a:rPr>
              <a:t>sa création </a:t>
            </a:r>
            <a:r>
              <a:rPr lang="fr-FR" sz="3200" dirty="0" smtClean="0">
                <a:solidFill>
                  <a:schemeClr val="bg1"/>
                </a:solidFill>
              </a:rPr>
              <a:t>officielle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rgbClr val="FFFFFF"/>
                </a:solidFill>
              </a:rPr>
              <a:t>  </a:t>
            </a:r>
            <a:endParaRPr lang="x-none" sz="40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200" y="151995"/>
            <a:ext cx="8230189" cy="604669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sz="3000" b="1" dirty="0" smtClean="0">
                <a:solidFill>
                  <a:srgbClr val="2E75B6"/>
                </a:solidFill>
              </a:rPr>
              <a:t>1</a:t>
            </a:r>
            <a:r>
              <a:rPr lang="fr-FR" sz="3000" b="1" baseline="30000" dirty="0" smtClean="0">
                <a:solidFill>
                  <a:srgbClr val="2E75B6"/>
                </a:solidFill>
              </a:rPr>
              <a:t>er</a:t>
            </a:r>
            <a:r>
              <a:rPr lang="fr-FR" sz="3000" b="1" dirty="0" smtClean="0">
                <a:solidFill>
                  <a:srgbClr val="2E75B6"/>
                </a:solidFill>
              </a:rPr>
              <a:t> Congrès </a:t>
            </a:r>
            <a:r>
              <a:rPr lang="fr-FR" sz="3000" b="1" dirty="0">
                <a:solidFill>
                  <a:srgbClr val="2E75B6"/>
                </a:solidFill>
              </a:rPr>
              <a:t>National de Gériatrie et de Gérontologie « CNGG </a:t>
            </a:r>
            <a:r>
              <a:rPr lang="fr-FR" sz="3000" b="1" dirty="0" smtClean="0">
                <a:solidFill>
                  <a:srgbClr val="2E75B6"/>
                </a:solidFill>
              </a:rPr>
              <a:t>»</a:t>
            </a:r>
            <a:r>
              <a:rPr lang="fr-FR" sz="3000" dirty="0">
                <a:solidFill>
                  <a:srgbClr val="2E75B6"/>
                </a:solidFill>
              </a:rPr>
              <a:t> </a:t>
            </a:r>
            <a:r>
              <a:rPr lang="fr-FR" sz="2000" dirty="0" smtClean="0">
                <a:solidFill>
                  <a:srgbClr val="2E75B6"/>
                </a:solidFill>
              </a:rPr>
              <a:t>15 octobre 2022</a:t>
            </a:r>
          </a:p>
          <a:p>
            <a:endParaRPr lang="fr-FR" sz="2000" b="1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Panel </a:t>
            </a:r>
            <a:r>
              <a:rPr lang="fr-FR" sz="2400" dirty="0">
                <a:solidFill>
                  <a:srgbClr val="000000"/>
                </a:solidFill>
              </a:rPr>
              <a:t>débat </a:t>
            </a:r>
            <a:r>
              <a:rPr lang="fr-FR" sz="2400" dirty="0" smtClean="0">
                <a:solidFill>
                  <a:srgbClr val="000000"/>
                </a:solidFill>
              </a:rPr>
              <a:t>: </a:t>
            </a:r>
            <a:r>
              <a:rPr lang="fr-FR" sz="2400" dirty="0">
                <a:solidFill>
                  <a:srgbClr val="000000"/>
                </a:solidFill>
              </a:rPr>
              <a:t>Le gériatre, la personne </a:t>
            </a:r>
            <a:r>
              <a:rPr lang="fr-FR" sz="2400" dirty="0" smtClean="0">
                <a:solidFill>
                  <a:srgbClr val="000000"/>
                </a:solidFill>
              </a:rPr>
              <a:t>âgée et </a:t>
            </a:r>
            <a:r>
              <a:rPr lang="fr-FR" sz="2400" dirty="0">
                <a:solidFill>
                  <a:srgbClr val="000000"/>
                </a:solidFill>
              </a:rPr>
              <a:t>la gériatrie </a:t>
            </a:r>
            <a:r>
              <a:rPr lang="fr-FR" sz="2400" dirty="0" smtClean="0">
                <a:solidFill>
                  <a:srgbClr val="000000"/>
                </a:solidFill>
              </a:rPr>
              <a:t>en TUNISIE </a:t>
            </a:r>
            <a:r>
              <a:rPr lang="fr-FR" sz="2400" dirty="0">
                <a:solidFill>
                  <a:srgbClr val="000000"/>
                </a:solidFill>
              </a:rPr>
              <a:t>: où en sommes-nous en </a:t>
            </a:r>
            <a:r>
              <a:rPr lang="fr-FR" sz="2400" dirty="0" smtClean="0">
                <a:solidFill>
                  <a:srgbClr val="000000"/>
                </a:solidFill>
              </a:rPr>
              <a:t>2022 ? </a:t>
            </a:r>
            <a:endParaRPr lang="fr-F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 Panel débat  </a:t>
            </a:r>
            <a:r>
              <a:rPr lang="fr-FR" sz="2400" dirty="0"/>
              <a:t>:   Intérêt des recommandations </a:t>
            </a:r>
            <a:r>
              <a:rPr lang="fr-FR" sz="2400" dirty="0" smtClean="0"/>
              <a:t>gériatriques. </a:t>
            </a:r>
          </a:p>
          <a:p>
            <a:pPr marL="271463" indent="0">
              <a:buNone/>
            </a:pPr>
            <a:r>
              <a:rPr lang="fr-FR" sz="2100" dirty="0" smtClean="0"/>
              <a:t>MS</a:t>
            </a:r>
            <a:r>
              <a:rPr lang="fr-FR" sz="2100" dirty="0"/>
              <a:t>, DSSB, MF et PA, CNAM, CNOM, STML, CROM et sociétés savantes</a:t>
            </a:r>
          </a:p>
          <a:p>
            <a:pPr marL="0" indent="0">
              <a:buNone/>
            </a:pPr>
            <a:r>
              <a:rPr lang="fr-FR" sz="3200" b="1" dirty="0" smtClean="0">
                <a:solidFill>
                  <a:srgbClr val="0070C0"/>
                </a:solidFill>
              </a:rPr>
              <a:t>                       </a:t>
            </a:r>
            <a:r>
              <a:rPr lang="fr-FR" b="1" dirty="0">
                <a:solidFill>
                  <a:srgbClr val="FF0000"/>
                </a:solidFill>
              </a:rPr>
              <a:t>I</a:t>
            </a:r>
            <a:r>
              <a:rPr lang="fr-FR" b="1" dirty="0" smtClean="0">
                <a:solidFill>
                  <a:srgbClr val="FF0000"/>
                </a:solidFill>
              </a:rPr>
              <a:t>ntérêt </a:t>
            </a:r>
            <a:r>
              <a:rPr lang="fr-FR" b="1" dirty="0">
                <a:solidFill>
                  <a:srgbClr val="FF0000"/>
                </a:solidFill>
              </a:rPr>
              <a:t>des recommandations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                             gériatriques tunisiennes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46652"/>
            <a:ext cx="2666761" cy="3779844"/>
          </a:xfrm>
          <a:prstGeom prst="rect">
            <a:avLst/>
          </a:prstGeom>
        </p:spPr>
      </p:pic>
      <p:pic>
        <p:nvPicPr>
          <p:cNvPr id="1028" name="Picture 4" descr="Aucune description de photo disponi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121" y="4246447"/>
            <a:ext cx="5043568" cy="248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droite rayée 5"/>
          <p:cNvSpPr/>
          <p:nvPr/>
        </p:nvSpPr>
        <p:spPr>
          <a:xfrm>
            <a:off x="4561373" y="3387305"/>
            <a:ext cx="1512549" cy="32724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3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91" y="151994"/>
            <a:ext cx="3201366" cy="2675873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</a:rPr>
              <a:t>La STGG</a:t>
            </a:r>
            <a:br>
              <a:rPr lang="fr-FR" sz="4000" b="1" dirty="0" smtClean="0">
                <a:solidFill>
                  <a:srgbClr val="FFFFFF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Après </a:t>
            </a:r>
            <a:r>
              <a:rPr lang="fr-FR" sz="3200" dirty="0">
                <a:solidFill>
                  <a:schemeClr val="bg1"/>
                </a:solidFill>
              </a:rPr>
              <a:t>sa création </a:t>
            </a:r>
            <a:r>
              <a:rPr lang="fr-FR" sz="3200" dirty="0" smtClean="0">
                <a:solidFill>
                  <a:schemeClr val="bg1"/>
                </a:solidFill>
              </a:rPr>
              <a:t>officielle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rgbClr val="FFFFFF"/>
                </a:solidFill>
              </a:rPr>
              <a:t>  </a:t>
            </a:r>
            <a:endParaRPr lang="x-none" sz="40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746" y="151994"/>
            <a:ext cx="7729455" cy="641084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2ème Congrès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National de Gériatrie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et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de Gérontologie « CNGG 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30 septembre et 01 octobre 2023</a:t>
            </a:r>
          </a:p>
          <a:p>
            <a:pPr marL="0" indent="0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Atelier</a:t>
            </a:r>
            <a:r>
              <a:rPr lang="fr-FR" b="1" dirty="0" smtClean="0"/>
              <a:t>  </a:t>
            </a:r>
            <a:r>
              <a:rPr lang="fr-FR" b="1" dirty="0"/>
              <a:t>: </a:t>
            </a:r>
            <a:r>
              <a:rPr lang="fr-FR" sz="2400" dirty="0"/>
              <a:t>Initiation </a:t>
            </a:r>
            <a:r>
              <a:rPr lang="fr-FR" sz="2400" dirty="0" smtClean="0"/>
              <a:t>à </a:t>
            </a:r>
            <a:r>
              <a:rPr lang="fr-FR" sz="2400" dirty="0"/>
              <a:t>l’évaluation </a:t>
            </a:r>
            <a:r>
              <a:rPr lang="fr-FR" sz="2400" dirty="0" err="1" smtClean="0"/>
              <a:t>oncogériatrique</a:t>
            </a:r>
            <a:r>
              <a:rPr lang="fr-FR" sz="2400" dirty="0" smtClean="0"/>
              <a:t> </a:t>
            </a:r>
            <a:r>
              <a:rPr lang="fr-FR" sz="2400" dirty="0"/>
              <a:t>: </a:t>
            </a:r>
            <a:r>
              <a:rPr lang="fr-FR" sz="2400" dirty="0" smtClean="0"/>
              <a:t>animé par Dr </a:t>
            </a:r>
            <a:r>
              <a:rPr lang="fr-FR" sz="2400" dirty="0"/>
              <a:t>Med </a:t>
            </a:r>
            <a:r>
              <a:rPr lang="fr-FR" sz="2400" dirty="0" smtClean="0"/>
              <a:t>A. </a:t>
            </a:r>
            <a:r>
              <a:rPr lang="fr-FR" sz="2400" dirty="0"/>
              <a:t>Cherif </a:t>
            </a:r>
            <a:r>
              <a:rPr lang="fr-FR" sz="2400" dirty="0" smtClean="0"/>
              <a:t>, </a:t>
            </a:r>
            <a:r>
              <a:rPr lang="fr-FR" sz="2400" dirty="0"/>
              <a:t>Dr </a:t>
            </a:r>
            <a:r>
              <a:rPr lang="fr-FR" sz="2400" dirty="0" smtClean="0"/>
              <a:t>F. </a:t>
            </a:r>
            <a:r>
              <a:rPr lang="fr-FR" sz="2400" dirty="0" err="1" smtClean="0"/>
              <a:t>Hamdane</a:t>
            </a:r>
            <a:r>
              <a:rPr lang="fr-FR" sz="2400" dirty="0" smtClean="0"/>
              <a:t> </a:t>
            </a:r>
            <a:r>
              <a:rPr lang="fr-FR" sz="2400" dirty="0" smtClean="0"/>
              <a:t>et </a:t>
            </a:r>
            <a:r>
              <a:rPr lang="fr-FR" sz="2400" dirty="0"/>
              <a:t>Dr </a:t>
            </a:r>
            <a:r>
              <a:rPr lang="fr-FR" sz="2400" dirty="0" smtClean="0"/>
              <a:t>M. </a:t>
            </a:r>
            <a:r>
              <a:rPr lang="fr-FR" sz="2400" dirty="0"/>
              <a:t>Ben </a:t>
            </a:r>
            <a:r>
              <a:rPr lang="fr-FR" sz="2400" dirty="0" err="1"/>
              <a:t>Moallem</a:t>
            </a:r>
            <a:r>
              <a:rPr lang="fr-FR" sz="2400" dirty="0"/>
              <a:t> </a:t>
            </a:r>
            <a:r>
              <a:rPr lang="fr-FR" sz="2400" dirty="0" err="1"/>
              <a:t>Hachicha</a:t>
            </a:r>
            <a:r>
              <a:rPr lang="fr-FR" sz="2400" dirty="0"/>
              <a:t> </a:t>
            </a:r>
            <a:endParaRPr lang="fr-FR" sz="2400" dirty="0" smtClean="0"/>
          </a:p>
          <a:p>
            <a:r>
              <a:rPr lang="fr-FR" sz="2000" b="1" dirty="0" smtClean="0"/>
              <a:t>Modéré par </a:t>
            </a:r>
            <a:r>
              <a:rPr lang="fr-FR" sz="2400" dirty="0" smtClean="0"/>
              <a:t>Pr </a:t>
            </a:r>
            <a:r>
              <a:rPr lang="fr-FR" sz="2400" dirty="0"/>
              <a:t>Jean </a:t>
            </a:r>
            <a:r>
              <a:rPr lang="fr-FR" sz="2400" dirty="0" smtClean="0"/>
              <a:t>P. David et Dr I. </a:t>
            </a:r>
            <a:r>
              <a:rPr lang="fr-FR" sz="2400" dirty="0" err="1"/>
              <a:t>Ghariani</a:t>
            </a:r>
            <a:r>
              <a:rPr lang="fr-FR" sz="2400" dirty="0"/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o</a:t>
            </a:r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dirty="0">
                <a:solidFill>
                  <a:schemeClr val="bg1"/>
                </a:solidFill>
              </a:rPr>
              <a:t>Pr Jean Philippe David, 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)</a:t>
            </a:r>
            <a:endParaRPr lang="fr-FR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0070C0"/>
                </a:solidFill>
              </a:rPr>
              <a:t> </a:t>
            </a:r>
            <a:r>
              <a:rPr lang="fr-FR" sz="3200" b="1" dirty="0" smtClean="0">
                <a:solidFill>
                  <a:srgbClr val="0070C0"/>
                </a:solidFill>
              </a:rPr>
              <a:t>                    </a:t>
            </a: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endParaRPr lang="fr-FR" sz="1800" dirty="0"/>
          </a:p>
          <a:p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3" y="2721393"/>
            <a:ext cx="2522454" cy="35676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1644"/>
          <a:stretch/>
        </p:blipFill>
        <p:spPr>
          <a:xfrm>
            <a:off x="4596647" y="4055648"/>
            <a:ext cx="4201138" cy="2024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7" y="3469956"/>
            <a:ext cx="2082800" cy="31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F3C45-097E-EC7D-757A-A8FB27FA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90" y="151995"/>
            <a:ext cx="3201366" cy="2108606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</a:rPr>
              <a:t>La STGG</a:t>
            </a:r>
            <a:br>
              <a:rPr lang="fr-FR" sz="4000" b="1" dirty="0" smtClean="0">
                <a:solidFill>
                  <a:srgbClr val="FFFFFF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Après </a:t>
            </a:r>
            <a:r>
              <a:rPr lang="fr-FR" sz="3200" dirty="0">
                <a:solidFill>
                  <a:schemeClr val="bg1"/>
                </a:solidFill>
              </a:rPr>
              <a:t>sa création </a:t>
            </a:r>
            <a:r>
              <a:rPr lang="fr-FR" sz="3200" dirty="0" smtClean="0">
                <a:solidFill>
                  <a:schemeClr val="bg1"/>
                </a:solidFill>
              </a:rPr>
              <a:t>officielle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rgbClr val="FFFFFF"/>
                </a:solidFill>
              </a:rPr>
              <a:t>  </a:t>
            </a:r>
            <a:endParaRPr lang="x-none" sz="40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51365-CA40-59D6-31E7-B93328F9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361" y="151995"/>
            <a:ext cx="8136467" cy="6342844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  3ème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Congrès National de Gériatrie et de Gérontologie « CNGG 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21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et 22 septembre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2024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SESSION ONCOGERIATRIE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b="1" dirty="0" smtClean="0">
                <a:solidFill>
                  <a:srgbClr val="0070C0"/>
                </a:solidFill>
              </a:rPr>
              <a:t> Deux</a:t>
            </a:r>
            <a:r>
              <a:rPr lang="fr-FR" sz="3500" b="1" dirty="0" smtClean="0">
                <a:solidFill>
                  <a:srgbClr val="0070C0"/>
                </a:solidFill>
              </a:rPr>
              <a:t> </a:t>
            </a:r>
            <a:r>
              <a:rPr lang="fr-FR" sz="3200" b="1" dirty="0">
                <a:solidFill>
                  <a:srgbClr val="0070C0"/>
                </a:solidFill>
              </a:rPr>
              <a:t>conférences: </a:t>
            </a:r>
            <a:endParaRPr lang="fr-FR" sz="1600" dirty="0">
              <a:solidFill>
                <a:srgbClr val="0070C0"/>
              </a:solidFill>
            </a:endParaRPr>
          </a:p>
          <a:p>
            <a:r>
              <a:rPr lang="fr-FR" sz="2600" dirty="0" smtClean="0"/>
              <a:t>Les </a:t>
            </a:r>
            <a:r>
              <a:rPr lang="fr-FR" sz="2600" dirty="0"/>
              <a:t>avancées thérapeutiques </a:t>
            </a:r>
            <a:endParaRPr lang="fr-FR" sz="2600" dirty="0" smtClean="0"/>
          </a:p>
          <a:p>
            <a:pPr marL="0" indent="0">
              <a:buNone/>
            </a:pPr>
            <a:r>
              <a:rPr lang="fr-FR" sz="2600" dirty="0" smtClean="0"/>
              <a:t>   médicales </a:t>
            </a:r>
            <a:r>
              <a:rPr lang="fr-FR" sz="2600" dirty="0"/>
              <a:t>en </a:t>
            </a:r>
            <a:r>
              <a:rPr lang="fr-FR" sz="2600" dirty="0" err="1"/>
              <a:t>oncogériatrie</a:t>
            </a:r>
            <a:r>
              <a:rPr lang="fr-FR" sz="2600" dirty="0"/>
              <a:t> </a:t>
            </a:r>
            <a:endParaRPr lang="fr-FR" sz="2600" dirty="0" smtClean="0"/>
          </a:p>
          <a:p>
            <a:pPr marL="0" indent="0">
              <a:buNone/>
            </a:pPr>
            <a:r>
              <a:rPr lang="fr-FR" sz="2600" dirty="0" smtClean="0"/>
              <a:t>   Dr </a:t>
            </a:r>
            <a:r>
              <a:rPr lang="fr-FR" sz="2600" dirty="0"/>
              <a:t>Amina </a:t>
            </a:r>
            <a:r>
              <a:rPr lang="fr-FR" sz="2600" dirty="0" err="1"/>
              <a:t>Mokrani</a:t>
            </a:r>
            <a:r>
              <a:rPr lang="fr-FR" sz="2600" dirty="0"/>
              <a:t> (TUNIS)</a:t>
            </a:r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600" dirty="0"/>
              <a:t>Les défis de la chirurgie </a:t>
            </a:r>
            <a:endParaRPr lang="fr-FR" sz="2600" dirty="0" smtClean="0"/>
          </a:p>
          <a:p>
            <a:pPr marL="0" indent="0">
              <a:buNone/>
            </a:pPr>
            <a:r>
              <a:rPr lang="fr-FR" sz="2600" dirty="0"/>
              <a:t> </a:t>
            </a:r>
            <a:r>
              <a:rPr lang="fr-FR" sz="2600" dirty="0" smtClean="0"/>
              <a:t> en </a:t>
            </a:r>
            <a:r>
              <a:rPr lang="fr-FR" sz="2600" dirty="0" err="1" smtClean="0"/>
              <a:t>oncogériatrie</a:t>
            </a:r>
            <a:endParaRPr lang="fr-FR" sz="2600" dirty="0" smtClean="0"/>
          </a:p>
          <a:p>
            <a:pPr marL="0" indent="0">
              <a:buNone/>
            </a:pPr>
            <a:r>
              <a:rPr lang="fr-FR" sz="2600" dirty="0"/>
              <a:t> </a:t>
            </a:r>
            <a:r>
              <a:rPr lang="fr-FR" sz="2600" dirty="0" smtClean="0"/>
              <a:t> </a:t>
            </a:r>
            <a:r>
              <a:rPr lang="fr-FR" sz="2600" dirty="0"/>
              <a:t>Dr </a:t>
            </a:r>
            <a:r>
              <a:rPr lang="fr-FR" sz="2600" dirty="0" err="1"/>
              <a:t>Olfa</a:t>
            </a:r>
            <a:r>
              <a:rPr lang="fr-FR" sz="2600" dirty="0"/>
              <a:t> </a:t>
            </a:r>
            <a:r>
              <a:rPr lang="fr-FR" sz="2600" dirty="0" err="1"/>
              <a:t>Jaidane</a:t>
            </a:r>
            <a:r>
              <a:rPr lang="fr-FR" sz="2600" dirty="0"/>
              <a:t> (TUNIS)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0" indent="0">
              <a:buNone/>
            </a:pPr>
            <a:r>
              <a:rPr lang="fr-FR" sz="2800" b="1" dirty="0">
                <a:solidFill>
                  <a:srgbClr val="0070C0"/>
                </a:solidFill>
              </a:rPr>
              <a:t> 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28" y="1720880"/>
            <a:ext cx="1800485" cy="2548554"/>
          </a:xfrm>
          <a:prstGeom prst="rect">
            <a:avLst/>
          </a:prstGeom>
        </p:spPr>
      </p:pic>
      <p:pic>
        <p:nvPicPr>
          <p:cNvPr id="2054" name="Picture 6" descr="Peut être une image de 6 personnes et tex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842" y="1711843"/>
            <a:ext cx="3305607" cy="24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eut être une image de 7 personnes, télévision et tex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76" y="4452505"/>
            <a:ext cx="3305607" cy="2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eut être une image de 3 personnes, télévision, salle de presse et tex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8" y="4490817"/>
            <a:ext cx="3174267" cy="21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</TotalTime>
  <Words>669</Words>
  <Application>Microsoft Office PowerPoint</Application>
  <PresentationFormat>Grand écran</PresentationFormat>
  <Paragraphs>126</Paragraphs>
  <Slides>19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Thème Office</vt:lpstr>
      <vt:lpstr>Quel modèle d’organisation en oncogériatrie ? L’expérience de la STGG</vt:lpstr>
      <vt:lpstr>La STGG  </vt:lpstr>
      <vt:lpstr>Etats des lieux en Tunisie </vt:lpstr>
      <vt:lpstr>Actions de la STGG en oncogériatrie </vt:lpstr>
      <vt:lpstr>La STGG   Avant sa création officielle </vt:lpstr>
      <vt:lpstr>La STGG   Avant sa création officielle </vt:lpstr>
      <vt:lpstr>La STGG Après sa création officielle   </vt:lpstr>
      <vt:lpstr>La STGG Après sa création officielle   </vt:lpstr>
      <vt:lpstr>La STGG Après sa création officielle   </vt:lpstr>
      <vt:lpstr>La STGG Après sa création officielle   </vt:lpstr>
      <vt:lpstr>La STGG Après sa création officielle   </vt:lpstr>
      <vt:lpstr>La STGG Après sa création officielle   </vt:lpstr>
      <vt:lpstr>La STGG Après sa création officielle   </vt:lpstr>
      <vt:lpstr>La STGG Après sa création officielle   </vt:lpstr>
      <vt:lpstr>Actuellement …… </vt:lpstr>
      <vt:lpstr>   </vt:lpstr>
      <vt:lpstr>Parcours et filières de soins en Tunisie (1)</vt:lpstr>
      <vt:lpstr>Parcours et filières de soins en Tunisie (2)</vt:lpstr>
      <vt:lpstr>Merci pour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 antipneumococcique chez le sujet âgé intérêt et indications</dc:title>
  <dc:creator>rim abdelmalek</dc:creator>
  <cp:lastModifiedBy>user</cp:lastModifiedBy>
  <cp:revision>128</cp:revision>
  <dcterms:created xsi:type="dcterms:W3CDTF">2023-04-21T16:27:39Z</dcterms:created>
  <dcterms:modified xsi:type="dcterms:W3CDTF">2024-11-22T17:30:54Z</dcterms:modified>
</cp:coreProperties>
</file>