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Lst>
  <p:sldSz cx="9144000" cy="5140325"/>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7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252"/>
            <a:ext cx="6858000" cy="1789595"/>
          </a:xfrm>
        </p:spPr>
        <p:txBody>
          <a:bodyPr anchor="b"/>
          <a:lstStyle>
            <a:lvl1pPr algn="ctr">
              <a:defRPr sz="4497"/>
            </a:lvl1pPr>
          </a:lstStyle>
          <a:p>
            <a:r>
              <a:rPr lang="fr-FR"/>
              <a:t>Modifiez le style du titre</a:t>
            </a:r>
            <a:endParaRPr lang="en-US" dirty="0"/>
          </a:p>
        </p:txBody>
      </p:sp>
      <p:sp>
        <p:nvSpPr>
          <p:cNvPr id="3" name="Subtitle 2"/>
          <p:cNvSpPr>
            <a:spLocks noGrp="1"/>
          </p:cNvSpPr>
          <p:nvPr>
            <p:ph type="subTitle" idx="1"/>
          </p:nvPr>
        </p:nvSpPr>
        <p:spPr>
          <a:xfrm>
            <a:off x="1143000" y="2699861"/>
            <a:ext cx="6858000" cy="1241055"/>
          </a:xfrm>
        </p:spPr>
        <p:txBody>
          <a:bodyPr/>
          <a:lstStyle>
            <a:lvl1pPr marL="0" indent="0" algn="ctr">
              <a:buNone/>
              <a:defRPr sz="1799"/>
            </a:lvl1pPr>
            <a:lvl2pPr marL="342671" indent="0" algn="ctr">
              <a:buNone/>
              <a:defRPr sz="1499"/>
            </a:lvl2pPr>
            <a:lvl3pPr marL="685343" indent="0" algn="ctr">
              <a:buNone/>
              <a:defRPr sz="1349"/>
            </a:lvl3pPr>
            <a:lvl4pPr marL="1028014" indent="0" algn="ctr">
              <a:buNone/>
              <a:defRPr sz="1199"/>
            </a:lvl4pPr>
            <a:lvl5pPr marL="1370686" indent="0" algn="ctr">
              <a:buNone/>
              <a:defRPr sz="1199"/>
            </a:lvl5pPr>
            <a:lvl6pPr marL="1713357" indent="0" algn="ctr">
              <a:buNone/>
              <a:defRPr sz="1199"/>
            </a:lvl6pPr>
            <a:lvl7pPr marL="2056028" indent="0" algn="ctr">
              <a:buNone/>
              <a:defRPr sz="1199"/>
            </a:lvl7pPr>
            <a:lvl8pPr marL="2398700" indent="0" algn="ctr">
              <a:buNone/>
              <a:defRPr sz="1199"/>
            </a:lvl8pPr>
            <a:lvl9pPr marL="2741371" indent="0" algn="ctr">
              <a:buNone/>
              <a:defRPr sz="1199"/>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ACC1728-65A5-4386-9CB2-9AF5476A1ECB}" type="datetimeFigureOut">
              <a:rPr lang="fr-FR" smtClean="0"/>
              <a:t>03/11/2024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CD0433-96E6-4A12-A902-44638809AA59}" type="slidenum">
              <a:rPr lang="fr-FR" smtClean="0"/>
              <a:t>‹N°›</a:t>
            </a:fld>
            <a:endParaRPr lang="fr-FR"/>
          </a:p>
        </p:txBody>
      </p:sp>
    </p:spTree>
    <p:extLst>
      <p:ext uri="{BB962C8B-B14F-4D97-AF65-F5344CB8AC3E}">
        <p14:creationId xmlns:p14="http://schemas.microsoft.com/office/powerpoint/2010/main" val="1833156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ACC1728-65A5-4386-9CB2-9AF5476A1ECB}" type="datetimeFigureOut">
              <a:rPr lang="fr-FR" smtClean="0"/>
              <a:t>03/11/2024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CD0433-96E6-4A12-A902-44638809AA59}" type="slidenum">
              <a:rPr lang="fr-FR" smtClean="0"/>
              <a:t>‹N°›</a:t>
            </a:fld>
            <a:endParaRPr lang="fr-FR"/>
          </a:p>
        </p:txBody>
      </p:sp>
    </p:spTree>
    <p:extLst>
      <p:ext uri="{BB962C8B-B14F-4D97-AF65-F5344CB8AC3E}">
        <p14:creationId xmlns:p14="http://schemas.microsoft.com/office/powerpoint/2010/main" val="320281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675"/>
            <a:ext cx="1971675" cy="435618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273675"/>
            <a:ext cx="5800725" cy="435618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ACC1728-65A5-4386-9CB2-9AF5476A1ECB}" type="datetimeFigureOut">
              <a:rPr lang="fr-FR" smtClean="0"/>
              <a:t>03/11/2024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CD0433-96E6-4A12-A902-44638809AA59}" type="slidenum">
              <a:rPr lang="fr-FR" smtClean="0"/>
              <a:t>‹N°›</a:t>
            </a:fld>
            <a:endParaRPr lang="fr-FR"/>
          </a:p>
        </p:txBody>
      </p:sp>
    </p:spTree>
    <p:extLst>
      <p:ext uri="{BB962C8B-B14F-4D97-AF65-F5344CB8AC3E}">
        <p14:creationId xmlns:p14="http://schemas.microsoft.com/office/powerpoint/2010/main" val="1190206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ACC1728-65A5-4386-9CB2-9AF5476A1ECB}" type="datetimeFigureOut">
              <a:rPr lang="fr-FR" smtClean="0"/>
              <a:t>03/11/2024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CD0433-96E6-4A12-A902-44638809AA59}" type="slidenum">
              <a:rPr lang="fr-FR" smtClean="0"/>
              <a:t>‹N°›</a:t>
            </a:fld>
            <a:endParaRPr lang="fr-FR"/>
          </a:p>
        </p:txBody>
      </p:sp>
    </p:spTree>
    <p:extLst>
      <p:ext uri="{BB962C8B-B14F-4D97-AF65-F5344CB8AC3E}">
        <p14:creationId xmlns:p14="http://schemas.microsoft.com/office/powerpoint/2010/main" val="2639650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281512"/>
            <a:ext cx="7886700" cy="2138232"/>
          </a:xfrm>
        </p:spPr>
        <p:txBody>
          <a:bodyPr anchor="b"/>
          <a:lstStyle>
            <a:lvl1pPr>
              <a:defRPr sz="4497"/>
            </a:lvl1pPr>
          </a:lstStyle>
          <a:p>
            <a:r>
              <a:rPr lang="fr-FR"/>
              <a:t>Modifiez le style du titre</a:t>
            </a:r>
            <a:endParaRPr lang="en-US" dirty="0"/>
          </a:p>
        </p:txBody>
      </p:sp>
      <p:sp>
        <p:nvSpPr>
          <p:cNvPr id="3" name="Text Placeholder 2"/>
          <p:cNvSpPr>
            <a:spLocks noGrp="1"/>
          </p:cNvSpPr>
          <p:nvPr>
            <p:ph type="body" idx="1"/>
          </p:nvPr>
        </p:nvSpPr>
        <p:spPr>
          <a:xfrm>
            <a:off x="623888" y="3439973"/>
            <a:ext cx="7886700" cy="1124446"/>
          </a:xfrm>
        </p:spPr>
        <p:txBody>
          <a:bodyPr/>
          <a:lstStyle>
            <a:lvl1pPr marL="0" indent="0">
              <a:buNone/>
              <a:defRPr sz="1799">
                <a:solidFill>
                  <a:schemeClr val="tx1">
                    <a:tint val="75000"/>
                  </a:schemeClr>
                </a:solidFill>
              </a:defRPr>
            </a:lvl1pPr>
            <a:lvl2pPr marL="342671" indent="0">
              <a:buNone/>
              <a:defRPr sz="1499">
                <a:solidFill>
                  <a:schemeClr val="tx1">
                    <a:tint val="75000"/>
                  </a:schemeClr>
                </a:solidFill>
              </a:defRPr>
            </a:lvl2pPr>
            <a:lvl3pPr marL="685343" indent="0">
              <a:buNone/>
              <a:defRPr sz="1349">
                <a:solidFill>
                  <a:schemeClr val="tx1">
                    <a:tint val="75000"/>
                  </a:schemeClr>
                </a:solidFill>
              </a:defRPr>
            </a:lvl3pPr>
            <a:lvl4pPr marL="1028014" indent="0">
              <a:buNone/>
              <a:defRPr sz="1199">
                <a:solidFill>
                  <a:schemeClr val="tx1">
                    <a:tint val="75000"/>
                  </a:schemeClr>
                </a:solidFill>
              </a:defRPr>
            </a:lvl4pPr>
            <a:lvl5pPr marL="1370686" indent="0">
              <a:buNone/>
              <a:defRPr sz="1199">
                <a:solidFill>
                  <a:schemeClr val="tx1">
                    <a:tint val="75000"/>
                  </a:schemeClr>
                </a:solidFill>
              </a:defRPr>
            </a:lvl5pPr>
            <a:lvl6pPr marL="1713357" indent="0">
              <a:buNone/>
              <a:defRPr sz="1199">
                <a:solidFill>
                  <a:schemeClr val="tx1">
                    <a:tint val="75000"/>
                  </a:schemeClr>
                </a:solidFill>
              </a:defRPr>
            </a:lvl6pPr>
            <a:lvl7pPr marL="2056028" indent="0">
              <a:buNone/>
              <a:defRPr sz="1199">
                <a:solidFill>
                  <a:schemeClr val="tx1">
                    <a:tint val="75000"/>
                  </a:schemeClr>
                </a:solidFill>
              </a:defRPr>
            </a:lvl7pPr>
            <a:lvl8pPr marL="2398700" indent="0">
              <a:buNone/>
              <a:defRPr sz="1199">
                <a:solidFill>
                  <a:schemeClr val="tx1">
                    <a:tint val="75000"/>
                  </a:schemeClr>
                </a:solidFill>
              </a:defRPr>
            </a:lvl8pPr>
            <a:lvl9pPr marL="2741371" indent="0">
              <a:buNone/>
              <a:defRPr sz="1199">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ACC1728-65A5-4386-9CB2-9AF5476A1ECB}" type="datetimeFigureOut">
              <a:rPr lang="fr-FR" smtClean="0"/>
              <a:t>03/11/2024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CD0433-96E6-4A12-A902-44638809AA59}" type="slidenum">
              <a:rPr lang="fr-FR" smtClean="0"/>
              <a:t>‹N°›</a:t>
            </a:fld>
            <a:endParaRPr lang="fr-FR"/>
          </a:p>
        </p:txBody>
      </p:sp>
    </p:spTree>
    <p:extLst>
      <p:ext uri="{BB962C8B-B14F-4D97-AF65-F5344CB8AC3E}">
        <p14:creationId xmlns:p14="http://schemas.microsoft.com/office/powerpoint/2010/main" val="2188678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368374"/>
            <a:ext cx="3886200" cy="326148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368374"/>
            <a:ext cx="3886200" cy="326148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ACC1728-65A5-4386-9CB2-9AF5476A1ECB}" type="datetimeFigureOut">
              <a:rPr lang="fr-FR" smtClean="0"/>
              <a:t>03/11/2024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CD0433-96E6-4A12-A902-44638809AA59}" type="slidenum">
              <a:rPr lang="fr-FR" smtClean="0"/>
              <a:t>‹N°›</a:t>
            </a:fld>
            <a:endParaRPr lang="fr-FR"/>
          </a:p>
        </p:txBody>
      </p:sp>
    </p:spTree>
    <p:extLst>
      <p:ext uri="{BB962C8B-B14F-4D97-AF65-F5344CB8AC3E}">
        <p14:creationId xmlns:p14="http://schemas.microsoft.com/office/powerpoint/2010/main" val="4209573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675"/>
            <a:ext cx="7886700" cy="993559"/>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260094"/>
            <a:ext cx="3868340" cy="617553"/>
          </a:xfrm>
        </p:spPr>
        <p:txBody>
          <a:bodyPr anchor="b"/>
          <a:lstStyle>
            <a:lvl1pPr marL="0" indent="0">
              <a:buNone/>
              <a:defRPr sz="1799" b="1"/>
            </a:lvl1pPr>
            <a:lvl2pPr marL="342671" indent="0">
              <a:buNone/>
              <a:defRPr sz="1499" b="1"/>
            </a:lvl2pPr>
            <a:lvl3pPr marL="685343" indent="0">
              <a:buNone/>
              <a:defRPr sz="1349" b="1"/>
            </a:lvl3pPr>
            <a:lvl4pPr marL="1028014" indent="0">
              <a:buNone/>
              <a:defRPr sz="1199" b="1"/>
            </a:lvl4pPr>
            <a:lvl5pPr marL="1370686" indent="0">
              <a:buNone/>
              <a:defRPr sz="1199" b="1"/>
            </a:lvl5pPr>
            <a:lvl6pPr marL="1713357" indent="0">
              <a:buNone/>
              <a:defRPr sz="1199" b="1"/>
            </a:lvl6pPr>
            <a:lvl7pPr marL="2056028" indent="0">
              <a:buNone/>
              <a:defRPr sz="1199" b="1"/>
            </a:lvl7pPr>
            <a:lvl8pPr marL="2398700" indent="0">
              <a:buNone/>
              <a:defRPr sz="1199" b="1"/>
            </a:lvl8pPr>
            <a:lvl9pPr marL="2741371" indent="0">
              <a:buNone/>
              <a:defRPr sz="1199" b="1"/>
            </a:lvl9pPr>
          </a:lstStyle>
          <a:p>
            <a:pPr lvl="0"/>
            <a:r>
              <a:rPr lang="fr-FR"/>
              <a:t>Cliquez pour modifier les styles du texte du masque</a:t>
            </a:r>
          </a:p>
        </p:txBody>
      </p:sp>
      <p:sp>
        <p:nvSpPr>
          <p:cNvPr id="4" name="Content Placeholder 3"/>
          <p:cNvSpPr>
            <a:spLocks noGrp="1"/>
          </p:cNvSpPr>
          <p:nvPr>
            <p:ph sz="half" idx="2"/>
          </p:nvPr>
        </p:nvSpPr>
        <p:spPr>
          <a:xfrm>
            <a:off x="629842" y="1877647"/>
            <a:ext cx="3868340" cy="276173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260094"/>
            <a:ext cx="3887391" cy="617553"/>
          </a:xfrm>
        </p:spPr>
        <p:txBody>
          <a:bodyPr anchor="b"/>
          <a:lstStyle>
            <a:lvl1pPr marL="0" indent="0">
              <a:buNone/>
              <a:defRPr sz="1799" b="1"/>
            </a:lvl1pPr>
            <a:lvl2pPr marL="342671" indent="0">
              <a:buNone/>
              <a:defRPr sz="1499" b="1"/>
            </a:lvl2pPr>
            <a:lvl3pPr marL="685343" indent="0">
              <a:buNone/>
              <a:defRPr sz="1349" b="1"/>
            </a:lvl3pPr>
            <a:lvl4pPr marL="1028014" indent="0">
              <a:buNone/>
              <a:defRPr sz="1199" b="1"/>
            </a:lvl4pPr>
            <a:lvl5pPr marL="1370686" indent="0">
              <a:buNone/>
              <a:defRPr sz="1199" b="1"/>
            </a:lvl5pPr>
            <a:lvl6pPr marL="1713357" indent="0">
              <a:buNone/>
              <a:defRPr sz="1199" b="1"/>
            </a:lvl6pPr>
            <a:lvl7pPr marL="2056028" indent="0">
              <a:buNone/>
              <a:defRPr sz="1199" b="1"/>
            </a:lvl7pPr>
            <a:lvl8pPr marL="2398700" indent="0">
              <a:buNone/>
              <a:defRPr sz="1199" b="1"/>
            </a:lvl8pPr>
            <a:lvl9pPr marL="2741371" indent="0">
              <a:buNone/>
              <a:defRPr sz="1199" b="1"/>
            </a:lvl9pPr>
          </a:lstStyle>
          <a:p>
            <a:pPr lvl="0"/>
            <a:r>
              <a:rPr lang="fr-FR"/>
              <a:t>Cliquez pour modifier les styles du texte du masque</a:t>
            </a:r>
          </a:p>
        </p:txBody>
      </p:sp>
      <p:sp>
        <p:nvSpPr>
          <p:cNvPr id="6" name="Content Placeholder 5"/>
          <p:cNvSpPr>
            <a:spLocks noGrp="1"/>
          </p:cNvSpPr>
          <p:nvPr>
            <p:ph sz="quarter" idx="4"/>
          </p:nvPr>
        </p:nvSpPr>
        <p:spPr>
          <a:xfrm>
            <a:off x="4629150" y="1877647"/>
            <a:ext cx="3887391" cy="276173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ACC1728-65A5-4386-9CB2-9AF5476A1ECB}" type="datetimeFigureOut">
              <a:rPr lang="fr-FR" smtClean="0"/>
              <a:t>03/11/2024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9CD0433-96E6-4A12-A902-44638809AA59}" type="slidenum">
              <a:rPr lang="fr-FR" smtClean="0"/>
              <a:t>‹N°›</a:t>
            </a:fld>
            <a:endParaRPr lang="fr-FR"/>
          </a:p>
        </p:txBody>
      </p:sp>
    </p:spTree>
    <p:extLst>
      <p:ext uri="{BB962C8B-B14F-4D97-AF65-F5344CB8AC3E}">
        <p14:creationId xmlns:p14="http://schemas.microsoft.com/office/powerpoint/2010/main" val="174755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ACC1728-65A5-4386-9CB2-9AF5476A1ECB}" type="datetimeFigureOut">
              <a:rPr lang="fr-FR" smtClean="0"/>
              <a:t>03/11/2024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9CD0433-96E6-4A12-A902-44638809AA59}" type="slidenum">
              <a:rPr lang="fr-FR" smtClean="0"/>
              <a:t>‹N°›</a:t>
            </a:fld>
            <a:endParaRPr lang="fr-FR"/>
          </a:p>
        </p:txBody>
      </p:sp>
    </p:spTree>
    <p:extLst>
      <p:ext uri="{BB962C8B-B14F-4D97-AF65-F5344CB8AC3E}">
        <p14:creationId xmlns:p14="http://schemas.microsoft.com/office/powerpoint/2010/main" val="1983651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CC1728-65A5-4386-9CB2-9AF5476A1ECB}" type="datetimeFigureOut">
              <a:rPr lang="fr-FR" smtClean="0"/>
              <a:t>03/11/2024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9CD0433-96E6-4A12-A902-44638809AA59}" type="slidenum">
              <a:rPr lang="fr-FR" smtClean="0"/>
              <a:t>‹N°›</a:t>
            </a:fld>
            <a:endParaRPr lang="fr-FR"/>
          </a:p>
        </p:txBody>
      </p:sp>
    </p:spTree>
    <p:extLst>
      <p:ext uri="{BB962C8B-B14F-4D97-AF65-F5344CB8AC3E}">
        <p14:creationId xmlns:p14="http://schemas.microsoft.com/office/powerpoint/2010/main" val="2846580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342688"/>
            <a:ext cx="2949178" cy="1199409"/>
          </a:xfrm>
        </p:spPr>
        <p:txBody>
          <a:bodyPr anchor="b"/>
          <a:lstStyle>
            <a:lvl1pPr>
              <a:defRPr sz="2398"/>
            </a:lvl1pPr>
          </a:lstStyle>
          <a:p>
            <a:r>
              <a:rPr lang="fr-FR"/>
              <a:t>Modifiez le style du titre</a:t>
            </a:r>
            <a:endParaRPr lang="en-US" dirty="0"/>
          </a:p>
        </p:txBody>
      </p:sp>
      <p:sp>
        <p:nvSpPr>
          <p:cNvPr id="3" name="Content Placeholder 2"/>
          <p:cNvSpPr>
            <a:spLocks noGrp="1"/>
          </p:cNvSpPr>
          <p:nvPr>
            <p:ph idx="1"/>
          </p:nvPr>
        </p:nvSpPr>
        <p:spPr>
          <a:xfrm>
            <a:off x="3887391" y="740112"/>
            <a:ext cx="4629150" cy="3652962"/>
          </a:xfrm>
        </p:spPr>
        <p:txBody>
          <a:bodyPr/>
          <a:lstStyle>
            <a:lvl1pPr>
              <a:defRPr sz="2398"/>
            </a:lvl1pPr>
            <a:lvl2pPr>
              <a:defRPr sz="2099"/>
            </a:lvl2pPr>
            <a:lvl3pPr>
              <a:defRPr sz="1799"/>
            </a:lvl3pPr>
            <a:lvl4pPr>
              <a:defRPr sz="1499"/>
            </a:lvl4pPr>
            <a:lvl5pPr>
              <a:defRPr sz="1499"/>
            </a:lvl5pPr>
            <a:lvl6pPr>
              <a:defRPr sz="1499"/>
            </a:lvl6pPr>
            <a:lvl7pPr>
              <a:defRPr sz="1499"/>
            </a:lvl7pPr>
            <a:lvl8pPr>
              <a:defRPr sz="1499"/>
            </a:lvl8pPr>
            <a:lvl9pPr>
              <a:defRPr sz="149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1542098"/>
            <a:ext cx="2949178" cy="2856926"/>
          </a:xfrm>
        </p:spPr>
        <p:txBody>
          <a:bodyPr/>
          <a:lstStyle>
            <a:lvl1pPr marL="0" indent="0">
              <a:buNone/>
              <a:defRPr sz="1199"/>
            </a:lvl1pPr>
            <a:lvl2pPr marL="342671" indent="0">
              <a:buNone/>
              <a:defRPr sz="1049"/>
            </a:lvl2pPr>
            <a:lvl3pPr marL="685343" indent="0">
              <a:buNone/>
              <a:defRPr sz="899"/>
            </a:lvl3pPr>
            <a:lvl4pPr marL="1028014" indent="0">
              <a:buNone/>
              <a:defRPr sz="750"/>
            </a:lvl4pPr>
            <a:lvl5pPr marL="1370686" indent="0">
              <a:buNone/>
              <a:defRPr sz="750"/>
            </a:lvl5pPr>
            <a:lvl6pPr marL="1713357" indent="0">
              <a:buNone/>
              <a:defRPr sz="750"/>
            </a:lvl6pPr>
            <a:lvl7pPr marL="2056028" indent="0">
              <a:buNone/>
              <a:defRPr sz="750"/>
            </a:lvl7pPr>
            <a:lvl8pPr marL="2398700" indent="0">
              <a:buNone/>
              <a:defRPr sz="750"/>
            </a:lvl8pPr>
            <a:lvl9pPr marL="2741371"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ACC1728-65A5-4386-9CB2-9AF5476A1ECB}" type="datetimeFigureOut">
              <a:rPr lang="fr-FR" smtClean="0"/>
              <a:t>03/11/2024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CD0433-96E6-4A12-A902-44638809AA59}" type="slidenum">
              <a:rPr lang="fr-FR" smtClean="0"/>
              <a:t>‹N°›</a:t>
            </a:fld>
            <a:endParaRPr lang="fr-FR"/>
          </a:p>
        </p:txBody>
      </p:sp>
    </p:spTree>
    <p:extLst>
      <p:ext uri="{BB962C8B-B14F-4D97-AF65-F5344CB8AC3E}">
        <p14:creationId xmlns:p14="http://schemas.microsoft.com/office/powerpoint/2010/main" val="3323562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342688"/>
            <a:ext cx="2949178" cy="1199409"/>
          </a:xfrm>
        </p:spPr>
        <p:txBody>
          <a:bodyPr anchor="b"/>
          <a:lstStyle>
            <a:lvl1pPr>
              <a:defRPr sz="2398"/>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740112"/>
            <a:ext cx="4629150" cy="3652962"/>
          </a:xfrm>
        </p:spPr>
        <p:txBody>
          <a:bodyPr anchor="t"/>
          <a:lstStyle>
            <a:lvl1pPr marL="0" indent="0">
              <a:buNone/>
              <a:defRPr sz="2398"/>
            </a:lvl1pPr>
            <a:lvl2pPr marL="342671" indent="0">
              <a:buNone/>
              <a:defRPr sz="2099"/>
            </a:lvl2pPr>
            <a:lvl3pPr marL="685343" indent="0">
              <a:buNone/>
              <a:defRPr sz="1799"/>
            </a:lvl3pPr>
            <a:lvl4pPr marL="1028014" indent="0">
              <a:buNone/>
              <a:defRPr sz="1499"/>
            </a:lvl4pPr>
            <a:lvl5pPr marL="1370686" indent="0">
              <a:buNone/>
              <a:defRPr sz="1499"/>
            </a:lvl5pPr>
            <a:lvl6pPr marL="1713357" indent="0">
              <a:buNone/>
              <a:defRPr sz="1499"/>
            </a:lvl6pPr>
            <a:lvl7pPr marL="2056028" indent="0">
              <a:buNone/>
              <a:defRPr sz="1499"/>
            </a:lvl7pPr>
            <a:lvl8pPr marL="2398700" indent="0">
              <a:buNone/>
              <a:defRPr sz="1499"/>
            </a:lvl8pPr>
            <a:lvl9pPr marL="2741371" indent="0">
              <a:buNone/>
              <a:defRPr sz="1499"/>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1542098"/>
            <a:ext cx="2949178" cy="2856926"/>
          </a:xfrm>
        </p:spPr>
        <p:txBody>
          <a:bodyPr/>
          <a:lstStyle>
            <a:lvl1pPr marL="0" indent="0">
              <a:buNone/>
              <a:defRPr sz="1199"/>
            </a:lvl1pPr>
            <a:lvl2pPr marL="342671" indent="0">
              <a:buNone/>
              <a:defRPr sz="1049"/>
            </a:lvl2pPr>
            <a:lvl3pPr marL="685343" indent="0">
              <a:buNone/>
              <a:defRPr sz="899"/>
            </a:lvl3pPr>
            <a:lvl4pPr marL="1028014" indent="0">
              <a:buNone/>
              <a:defRPr sz="750"/>
            </a:lvl4pPr>
            <a:lvl5pPr marL="1370686" indent="0">
              <a:buNone/>
              <a:defRPr sz="750"/>
            </a:lvl5pPr>
            <a:lvl6pPr marL="1713357" indent="0">
              <a:buNone/>
              <a:defRPr sz="750"/>
            </a:lvl6pPr>
            <a:lvl7pPr marL="2056028" indent="0">
              <a:buNone/>
              <a:defRPr sz="750"/>
            </a:lvl7pPr>
            <a:lvl8pPr marL="2398700" indent="0">
              <a:buNone/>
              <a:defRPr sz="750"/>
            </a:lvl8pPr>
            <a:lvl9pPr marL="2741371"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ACC1728-65A5-4386-9CB2-9AF5476A1ECB}" type="datetimeFigureOut">
              <a:rPr lang="fr-FR" smtClean="0"/>
              <a:t>03/11/2024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CD0433-96E6-4A12-A902-44638809AA59}" type="slidenum">
              <a:rPr lang="fr-FR" smtClean="0"/>
              <a:t>‹N°›</a:t>
            </a:fld>
            <a:endParaRPr lang="fr-FR"/>
          </a:p>
        </p:txBody>
      </p:sp>
    </p:spTree>
    <p:extLst>
      <p:ext uri="{BB962C8B-B14F-4D97-AF65-F5344CB8AC3E}">
        <p14:creationId xmlns:p14="http://schemas.microsoft.com/office/powerpoint/2010/main" val="2192673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675"/>
            <a:ext cx="7886700" cy="993559"/>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368374"/>
            <a:ext cx="7886700" cy="3261489"/>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4764320"/>
            <a:ext cx="2057400" cy="273675"/>
          </a:xfrm>
          <a:prstGeom prst="rect">
            <a:avLst/>
          </a:prstGeom>
        </p:spPr>
        <p:txBody>
          <a:bodyPr vert="horz" lIns="91440" tIns="45720" rIns="91440" bIns="45720" rtlCol="0" anchor="ctr"/>
          <a:lstStyle>
            <a:lvl1pPr algn="l">
              <a:defRPr sz="899">
                <a:solidFill>
                  <a:schemeClr val="tx1">
                    <a:tint val="75000"/>
                  </a:schemeClr>
                </a:solidFill>
              </a:defRPr>
            </a:lvl1pPr>
          </a:lstStyle>
          <a:p>
            <a:fld id="{FACC1728-65A5-4386-9CB2-9AF5476A1ECB}" type="datetimeFigureOut">
              <a:rPr lang="fr-FR" smtClean="0"/>
              <a:t>03/11/2024</a:t>
            </a:fld>
            <a:endParaRPr lang="fr-FR"/>
          </a:p>
        </p:txBody>
      </p:sp>
      <p:sp>
        <p:nvSpPr>
          <p:cNvPr id="5" name="Footer Placeholder 4"/>
          <p:cNvSpPr>
            <a:spLocks noGrp="1"/>
          </p:cNvSpPr>
          <p:nvPr>
            <p:ph type="ftr" sz="quarter" idx="3"/>
          </p:nvPr>
        </p:nvSpPr>
        <p:spPr>
          <a:xfrm>
            <a:off x="3028950" y="4764320"/>
            <a:ext cx="3086100" cy="273675"/>
          </a:xfrm>
          <a:prstGeom prst="rect">
            <a:avLst/>
          </a:prstGeom>
        </p:spPr>
        <p:txBody>
          <a:bodyPr vert="horz" lIns="91440" tIns="45720" rIns="91440" bIns="45720" rtlCol="0" anchor="ctr"/>
          <a:lstStyle>
            <a:lvl1pPr algn="ctr">
              <a:defRPr sz="89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4764320"/>
            <a:ext cx="2057400" cy="273675"/>
          </a:xfrm>
          <a:prstGeom prst="rect">
            <a:avLst/>
          </a:prstGeom>
        </p:spPr>
        <p:txBody>
          <a:bodyPr vert="horz" lIns="91440" tIns="45720" rIns="91440" bIns="45720" rtlCol="0" anchor="ctr"/>
          <a:lstStyle>
            <a:lvl1pPr algn="r">
              <a:defRPr sz="899">
                <a:solidFill>
                  <a:schemeClr val="tx1">
                    <a:tint val="75000"/>
                  </a:schemeClr>
                </a:solidFill>
              </a:defRPr>
            </a:lvl1pPr>
          </a:lstStyle>
          <a:p>
            <a:fld id="{39CD0433-96E6-4A12-A902-44638809AA59}" type="slidenum">
              <a:rPr lang="fr-FR" smtClean="0"/>
              <a:t>‹N°›</a:t>
            </a:fld>
            <a:endParaRPr lang="fr-FR"/>
          </a:p>
        </p:txBody>
      </p:sp>
    </p:spTree>
    <p:extLst>
      <p:ext uri="{BB962C8B-B14F-4D97-AF65-F5344CB8AC3E}">
        <p14:creationId xmlns:p14="http://schemas.microsoft.com/office/powerpoint/2010/main" val="1513951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343" rtl="0" eaLnBrk="1" latinLnBrk="0" hangingPunct="1">
        <a:lnSpc>
          <a:spcPct val="90000"/>
        </a:lnSpc>
        <a:spcBef>
          <a:spcPct val="0"/>
        </a:spcBef>
        <a:buNone/>
        <a:defRPr sz="3298" kern="1200">
          <a:solidFill>
            <a:schemeClr val="tx1"/>
          </a:solidFill>
          <a:latin typeface="+mj-lt"/>
          <a:ea typeface="+mj-ea"/>
          <a:cs typeface="+mj-cs"/>
        </a:defRPr>
      </a:lvl1pPr>
    </p:titleStyle>
    <p:bodyStyle>
      <a:lvl1pPr marL="171336" indent="-171336" algn="l" defTabSz="685343" rtl="0" eaLnBrk="1" latinLnBrk="0" hangingPunct="1">
        <a:lnSpc>
          <a:spcPct val="90000"/>
        </a:lnSpc>
        <a:spcBef>
          <a:spcPts val="750"/>
        </a:spcBef>
        <a:buFont typeface="Arial" panose="020B0604020202020204" pitchFamily="34" charset="0"/>
        <a:buChar char="•"/>
        <a:defRPr sz="2099" kern="1200">
          <a:solidFill>
            <a:schemeClr val="tx1"/>
          </a:solidFill>
          <a:latin typeface="+mn-lt"/>
          <a:ea typeface="+mn-ea"/>
          <a:cs typeface="+mn-cs"/>
        </a:defRPr>
      </a:lvl1pPr>
      <a:lvl2pPr marL="514007" indent="-171336" algn="l" defTabSz="685343" rtl="0" eaLnBrk="1" latinLnBrk="0" hangingPunct="1">
        <a:lnSpc>
          <a:spcPct val="90000"/>
        </a:lnSpc>
        <a:spcBef>
          <a:spcPts val="375"/>
        </a:spcBef>
        <a:buFont typeface="Arial" panose="020B0604020202020204" pitchFamily="34" charset="0"/>
        <a:buChar char="•"/>
        <a:defRPr sz="1799" kern="1200">
          <a:solidFill>
            <a:schemeClr val="tx1"/>
          </a:solidFill>
          <a:latin typeface="+mn-lt"/>
          <a:ea typeface="+mn-ea"/>
          <a:cs typeface="+mn-cs"/>
        </a:defRPr>
      </a:lvl2pPr>
      <a:lvl3pPr marL="856679" indent="-171336" algn="l" defTabSz="685343" rtl="0" eaLnBrk="1" latinLnBrk="0" hangingPunct="1">
        <a:lnSpc>
          <a:spcPct val="90000"/>
        </a:lnSpc>
        <a:spcBef>
          <a:spcPts val="375"/>
        </a:spcBef>
        <a:buFont typeface="Arial" panose="020B0604020202020204" pitchFamily="34" charset="0"/>
        <a:buChar char="•"/>
        <a:defRPr sz="1499" kern="1200">
          <a:solidFill>
            <a:schemeClr val="tx1"/>
          </a:solidFill>
          <a:latin typeface="+mn-lt"/>
          <a:ea typeface="+mn-ea"/>
          <a:cs typeface="+mn-cs"/>
        </a:defRPr>
      </a:lvl3pPr>
      <a:lvl4pPr marL="1199350" indent="-171336" algn="l" defTabSz="685343" rtl="0" eaLnBrk="1" latinLnBrk="0" hangingPunct="1">
        <a:lnSpc>
          <a:spcPct val="90000"/>
        </a:lnSpc>
        <a:spcBef>
          <a:spcPts val="375"/>
        </a:spcBef>
        <a:buFont typeface="Arial" panose="020B0604020202020204" pitchFamily="34" charset="0"/>
        <a:buChar char="•"/>
        <a:defRPr sz="1349" kern="1200">
          <a:solidFill>
            <a:schemeClr val="tx1"/>
          </a:solidFill>
          <a:latin typeface="+mn-lt"/>
          <a:ea typeface="+mn-ea"/>
          <a:cs typeface="+mn-cs"/>
        </a:defRPr>
      </a:lvl4pPr>
      <a:lvl5pPr marL="1542021" indent="-171336" algn="l" defTabSz="685343" rtl="0" eaLnBrk="1" latinLnBrk="0" hangingPunct="1">
        <a:lnSpc>
          <a:spcPct val="90000"/>
        </a:lnSpc>
        <a:spcBef>
          <a:spcPts val="375"/>
        </a:spcBef>
        <a:buFont typeface="Arial" panose="020B0604020202020204" pitchFamily="34" charset="0"/>
        <a:buChar char="•"/>
        <a:defRPr sz="1349" kern="1200">
          <a:solidFill>
            <a:schemeClr val="tx1"/>
          </a:solidFill>
          <a:latin typeface="+mn-lt"/>
          <a:ea typeface="+mn-ea"/>
          <a:cs typeface="+mn-cs"/>
        </a:defRPr>
      </a:lvl5pPr>
      <a:lvl6pPr marL="1884693" indent="-171336" algn="l" defTabSz="685343" rtl="0" eaLnBrk="1" latinLnBrk="0" hangingPunct="1">
        <a:lnSpc>
          <a:spcPct val="90000"/>
        </a:lnSpc>
        <a:spcBef>
          <a:spcPts val="375"/>
        </a:spcBef>
        <a:buFont typeface="Arial" panose="020B0604020202020204" pitchFamily="34" charset="0"/>
        <a:buChar char="•"/>
        <a:defRPr sz="1349" kern="1200">
          <a:solidFill>
            <a:schemeClr val="tx1"/>
          </a:solidFill>
          <a:latin typeface="+mn-lt"/>
          <a:ea typeface="+mn-ea"/>
          <a:cs typeface="+mn-cs"/>
        </a:defRPr>
      </a:lvl6pPr>
      <a:lvl7pPr marL="2227364" indent="-171336" algn="l" defTabSz="685343" rtl="0" eaLnBrk="1" latinLnBrk="0" hangingPunct="1">
        <a:lnSpc>
          <a:spcPct val="90000"/>
        </a:lnSpc>
        <a:spcBef>
          <a:spcPts val="375"/>
        </a:spcBef>
        <a:buFont typeface="Arial" panose="020B0604020202020204" pitchFamily="34" charset="0"/>
        <a:buChar char="•"/>
        <a:defRPr sz="1349" kern="1200">
          <a:solidFill>
            <a:schemeClr val="tx1"/>
          </a:solidFill>
          <a:latin typeface="+mn-lt"/>
          <a:ea typeface="+mn-ea"/>
          <a:cs typeface="+mn-cs"/>
        </a:defRPr>
      </a:lvl7pPr>
      <a:lvl8pPr marL="2570036" indent="-171336" algn="l" defTabSz="685343" rtl="0" eaLnBrk="1" latinLnBrk="0" hangingPunct="1">
        <a:lnSpc>
          <a:spcPct val="90000"/>
        </a:lnSpc>
        <a:spcBef>
          <a:spcPts val="375"/>
        </a:spcBef>
        <a:buFont typeface="Arial" panose="020B0604020202020204" pitchFamily="34" charset="0"/>
        <a:buChar char="•"/>
        <a:defRPr sz="1349" kern="1200">
          <a:solidFill>
            <a:schemeClr val="tx1"/>
          </a:solidFill>
          <a:latin typeface="+mn-lt"/>
          <a:ea typeface="+mn-ea"/>
          <a:cs typeface="+mn-cs"/>
        </a:defRPr>
      </a:lvl8pPr>
      <a:lvl9pPr marL="2912707" indent="-171336" algn="l" defTabSz="685343" rtl="0" eaLnBrk="1" latinLnBrk="0" hangingPunct="1">
        <a:lnSpc>
          <a:spcPct val="90000"/>
        </a:lnSpc>
        <a:spcBef>
          <a:spcPts val="375"/>
        </a:spcBef>
        <a:buFont typeface="Arial" panose="020B0604020202020204" pitchFamily="34" charset="0"/>
        <a:buChar char="•"/>
        <a:defRPr sz="1349" kern="1200">
          <a:solidFill>
            <a:schemeClr val="tx1"/>
          </a:solidFill>
          <a:latin typeface="+mn-lt"/>
          <a:ea typeface="+mn-ea"/>
          <a:cs typeface="+mn-cs"/>
        </a:defRPr>
      </a:lvl9pPr>
    </p:bodyStyle>
    <p:otherStyle>
      <a:defPPr>
        <a:defRPr lang="en-US"/>
      </a:defPPr>
      <a:lvl1pPr marL="0" algn="l" defTabSz="685343" rtl="0" eaLnBrk="1" latinLnBrk="0" hangingPunct="1">
        <a:defRPr sz="1349" kern="1200">
          <a:solidFill>
            <a:schemeClr val="tx1"/>
          </a:solidFill>
          <a:latin typeface="+mn-lt"/>
          <a:ea typeface="+mn-ea"/>
          <a:cs typeface="+mn-cs"/>
        </a:defRPr>
      </a:lvl1pPr>
      <a:lvl2pPr marL="342671" algn="l" defTabSz="685343" rtl="0" eaLnBrk="1" latinLnBrk="0" hangingPunct="1">
        <a:defRPr sz="1349" kern="1200">
          <a:solidFill>
            <a:schemeClr val="tx1"/>
          </a:solidFill>
          <a:latin typeface="+mn-lt"/>
          <a:ea typeface="+mn-ea"/>
          <a:cs typeface="+mn-cs"/>
        </a:defRPr>
      </a:lvl2pPr>
      <a:lvl3pPr marL="685343" algn="l" defTabSz="685343" rtl="0" eaLnBrk="1" latinLnBrk="0" hangingPunct="1">
        <a:defRPr sz="1349" kern="1200">
          <a:solidFill>
            <a:schemeClr val="tx1"/>
          </a:solidFill>
          <a:latin typeface="+mn-lt"/>
          <a:ea typeface="+mn-ea"/>
          <a:cs typeface="+mn-cs"/>
        </a:defRPr>
      </a:lvl3pPr>
      <a:lvl4pPr marL="1028014" algn="l" defTabSz="685343" rtl="0" eaLnBrk="1" latinLnBrk="0" hangingPunct="1">
        <a:defRPr sz="1349" kern="1200">
          <a:solidFill>
            <a:schemeClr val="tx1"/>
          </a:solidFill>
          <a:latin typeface="+mn-lt"/>
          <a:ea typeface="+mn-ea"/>
          <a:cs typeface="+mn-cs"/>
        </a:defRPr>
      </a:lvl4pPr>
      <a:lvl5pPr marL="1370686" algn="l" defTabSz="685343" rtl="0" eaLnBrk="1" latinLnBrk="0" hangingPunct="1">
        <a:defRPr sz="1349" kern="1200">
          <a:solidFill>
            <a:schemeClr val="tx1"/>
          </a:solidFill>
          <a:latin typeface="+mn-lt"/>
          <a:ea typeface="+mn-ea"/>
          <a:cs typeface="+mn-cs"/>
        </a:defRPr>
      </a:lvl5pPr>
      <a:lvl6pPr marL="1713357" algn="l" defTabSz="685343" rtl="0" eaLnBrk="1" latinLnBrk="0" hangingPunct="1">
        <a:defRPr sz="1349" kern="1200">
          <a:solidFill>
            <a:schemeClr val="tx1"/>
          </a:solidFill>
          <a:latin typeface="+mn-lt"/>
          <a:ea typeface="+mn-ea"/>
          <a:cs typeface="+mn-cs"/>
        </a:defRPr>
      </a:lvl6pPr>
      <a:lvl7pPr marL="2056028" algn="l" defTabSz="685343" rtl="0" eaLnBrk="1" latinLnBrk="0" hangingPunct="1">
        <a:defRPr sz="1349" kern="1200">
          <a:solidFill>
            <a:schemeClr val="tx1"/>
          </a:solidFill>
          <a:latin typeface="+mn-lt"/>
          <a:ea typeface="+mn-ea"/>
          <a:cs typeface="+mn-cs"/>
        </a:defRPr>
      </a:lvl7pPr>
      <a:lvl8pPr marL="2398700" algn="l" defTabSz="685343" rtl="0" eaLnBrk="1" latinLnBrk="0" hangingPunct="1">
        <a:defRPr sz="1349" kern="1200">
          <a:solidFill>
            <a:schemeClr val="tx1"/>
          </a:solidFill>
          <a:latin typeface="+mn-lt"/>
          <a:ea typeface="+mn-ea"/>
          <a:cs typeface="+mn-cs"/>
        </a:defRPr>
      </a:lvl8pPr>
      <a:lvl9pPr marL="2741371" algn="l" defTabSz="685343" rtl="0" eaLnBrk="1" latinLnBrk="0" hangingPunct="1">
        <a:defRPr sz="134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ouble vague 3">
            <a:extLst>
              <a:ext uri="{FF2B5EF4-FFF2-40B4-BE49-F238E27FC236}">
                <a16:creationId xmlns:a16="http://schemas.microsoft.com/office/drawing/2014/main" id="{6BC1B137-5EE3-4879-9699-C1A1FCBF255D}"/>
              </a:ext>
            </a:extLst>
          </p:cNvPr>
          <p:cNvSpPr/>
          <p:nvPr/>
        </p:nvSpPr>
        <p:spPr>
          <a:xfrm>
            <a:off x="1387365" y="472965"/>
            <a:ext cx="7294180" cy="3909848"/>
          </a:xfrm>
          <a:prstGeom prst="doubleWav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spc="50" dirty="0">
                <a:ln w="9525" cmpd="sng">
                  <a:solidFill>
                    <a:schemeClr val="accent1"/>
                  </a:solidFill>
                  <a:prstDash val="solid"/>
                </a:ln>
                <a:solidFill>
                  <a:srgbClr val="70AD47">
                    <a:tint val="1000"/>
                  </a:srgbClr>
                </a:solidFill>
                <a:effectLst>
                  <a:glow rad="38100">
                    <a:schemeClr val="accent1">
                      <a:alpha val="40000"/>
                    </a:schemeClr>
                  </a:glow>
                </a:effectLst>
                <a:latin typeface="Arial Black" panose="020B0A04020102020204" pitchFamily="34" charset="0"/>
              </a:rPr>
              <a:t>Traitement conservateur du cancer du sein : Fiabilité de l’examen extemporané et influence des recoupes systématiques</a:t>
            </a:r>
          </a:p>
          <a:p>
            <a:pPr algn="ctr"/>
            <a:endParaRPr lang="fr-FR" b="1" spc="50" dirty="0">
              <a:ln w="9525" cmpd="sng">
                <a:solidFill>
                  <a:schemeClr val="accent1"/>
                </a:solidFill>
                <a:prstDash val="solid"/>
              </a:ln>
              <a:solidFill>
                <a:srgbClr val="70AD47">
                  <a:tint val="1000"/>
                </a:srgbClr>
              </a:solidFill>
              <a:effectLst>
                <a:glow rad="38100">
                  <a:schemeClr val="accent1">
                    <a:alpha val="40000"/>
                  </a:schemeClr>
                </a:glow>
              </a:effectLst>
              <a:latin typeface="Arial Black" panose="020B0A04020102020204" pitchFamily="34" charset="0"/>
            </a:endParaRPr>
          </a:p>
          <a:p>
            <a:pPr algn="ctr"/>
            <a:endParaRPr lang="fr-FR" b="1" spc="50" dirty="0">
              <a:ln w="9525" cmpd="sng">
                <a:solidFill>
                  <a:schemeClr val="accent1"/>
                </a:solidFill>
                <a:prstDash val="solid"/>
              </a:ln>
              <a:solidFill>
                <a:srgbClr val="70AD47">
                  <a:tint val="1000"/>
                </a:srgbClr>
              </a:solidFill>
              <a:effectLst>
                <a:glow rad="38100">
                  <a:schemeClr val="accent1">
                    <a:alpha val="40000"/>
                  </a:schemeClr>
                </a:glow>
              </a:effectLst>
              <a:latin typeface="Arial Black" panose="020B0A04020102020204" pitchFamily="34" charset="0"/>
            </a:endParaRPr>
          </a:p>
          <a:p>
            <a:pPr algn="ct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Belfalah</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 </a:t>
            </a: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Hajer</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 Zaydi </a:t>
            </a: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Ahlem,Ben</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 </a:t>
            </a: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Ghalia</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 Manel, </a:t>
            </a: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Jouini</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 </a:t>
            </a: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Marwa</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 </a:t>
            </a: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Boudhraa</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 </a:t>
            </a: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Dorsaf</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 </a:t>
            </a: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Mejri</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 </a:t>
            </a: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Zeineb,Rouis</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 </a:t>
            </a: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Hadhemi,Bettaeib</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 </a:t>
            </a: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Hajer,Mbarki</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 </a:t>
            </a:r>
            <a:r>
              <a:rPr lang="en-US" b="1" dirty="0" err="1">
                <a:ln w="12700">
                  <a:solidFill>
                    <a:schemeClr val="accent3">
                      <a:lumMod val="50000"/>
                    </a:schemeClr>
                  </a:solidFill>
                  <a:prstDash val="solid"/>
                </a:ln>
                <a:solidFill>
                  <a:srgbClr val="00B0F0"/>
                </a:solidFill>
                <a:effectLst>
                  <a:innerShdw blurRad="177800">
                    <a:schemeClr val="accent3">
                      <a:lumMod val="50000"/>
                    </a:schemeClr>
                  </a:innerShdw>
                </a:effectLst>
              </a:rPr>
              <a:t>Chaouki</a:t>
            </a:r>
            <a:r>
              <a:rPr lang="en-US" b="1" dirty="0">
                <a:ln w="12700">
                  <a:solidFill>
                    <a:schemeClr val="accent3">
                      <a:lumMod val="50000"/>
                    </a:schemeClr>
                  </a:solidFill>
                  <a:prstDash val="solid"/>
                </a:ln>
                <a:solidFill>
                  <a:srgbClr val="00B0F0"/>
                </a:solidFill>
                <a:effectLst>
                  <a:innerShdw blurRad="177800">
                    <a:schemeClr val="accent3">
                      <a:lumMod val="50000"/>
                    </a:schemeClr>
                  </a:innerShdw>
                </a:effectLst>
              </a:rPr>
              <a:t>.</a:t>
            </a:r>
            <a:endParaRPr lang="fr-FR" b="1" dirty="0">
              <a:ln w="12700">
                <a:solidFill>
                  <a:schemeClr val="accent3">
                    <a:lumMod val="50000"/>
                  </a:schemeClr>
                </a:solidFill>
                <a:prstDash val="solid"/>
              </a:ln>
              <a:solidFill>
                <a:srgbClr val="00B0F0"/>
              </a:solidFill>
              <a:effectLst>
                <a:innerShdw blurRad="177800">
                  <a:schemeClr val="accent3">
                    <a:lumMod val="50000"/>
                  </a:schemeClr>
                </a:innerShdw>
              </a:effectLst>
            </a:endParaRPr>
          </a:p>
          <a:p>
            <a:pPr algn="ctr"/>
            <a:r>
              <a:rPr lang="fr-FR"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Service de gynécologie obstétrique Hôpital Ben Arous</a:t>
            </a:r>
          </a:p>
        </p:txBody>
      </p:sp>
      <p:pic>
        <p:nvPicPr>
          <p:cNvPr id="1026" name="Picture 2" descr="Aucune description de photo disponible.">
            <a:extLst>
              <a:ext uri="{FF2B5EF4-FFF2-40B4-BE49-F238E27FC236}">
                <a16:creationId xmlns:a16="http://schemas.microsoft.com/office/drawing/2014/main" id="{A79A7CE2-8723-4D00-A518-EA4B915355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39048" cy="2186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5279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rchemin : horizontal 4">
            <a:extLst>
              <a:ext uri="{FF2B5EF4-FFF2-40B4-BE49-F238E27FC236}">
                <a16:creationId xmlns:a16="http://schemas.microsoft.com/office/drawing/2014/main" id="{5896ADCC-BEAF-49AD-A01C-BD0B037ABEC1}"/>
              </a:ext>
            </a:extLst>
          </p:cNvPr>
          <p:cNvSpPr/>
          <p:nvPr/>
        </p:nvSpPr>
        <p:spPr>
          <a:xfrm>
            <a:off x="588579" y="274035"/>
            <a:ext cx="8555421" cy="4866290"/>
          </a:xfrm>
          <a:prstGeom prst="horizontalScroll">
            <a:avLst/>
          </a:prstGeom>
        </p:spPr>
        <p:style>
          <a:lnRef idx="2">
            <a:schemeClr val="accent6"/>
          </a:lnRef>
          <a:fillRef idx="1">
            <a:schemeClr val="lt1"/>
          </a:fillRef>
          <a:effectRef idx="0">
            <a:schemeClr val="accent6"/>
          </a:effectRef>
          <a:fontRef idx="minor">
            <a:schemeClr val="dk1"/>
          </a:fontRef>
        </p:style>
        <p:txBody>
          <a:bodyPr rtlCol="0" anchor="ctr"/>
          <a:lstStyle/>
          <a:p>
            <a:r>
              <a:rPr lang="fr-FR" sz="1400" b="1" dirty="0"/>
              <a:t> </a:t>
            </a:r>
            <a:endParaRPr lang="fr-FR" sz="1400" dirty="0"/>
          </a:p>
          <a:p>
            <a:r>
              <a:rPr lang="fr-FR" sz="1400" dirty="0">
                <a:ln w="0"/>
                <a:solidFill>
                  <a:schemeClr val="accent1"/>
                </a:solidFill>
                <a:effectLst>
                  <a:outerShdw blurRad="38100" dist="25400" dir="5400000" algn="ctr" rotWithShape="0">
                    <a:srgbClr val="6E747A">
                      <a:alpha val="43000"/>
                    </a:srgbClr>
                  </a:outerShdw>
                </a:effectLst>
              </a:rPr>
              <a:t>Introduction :</a:t>
            </a:r>
          </a:p>
          <a:p>
            <a:r>
              <a:rPr lang="fr-FR" sz="1400" dirty="0"/>
              <a:t>Le cancer du sein est le cancer féminin le plus fréquent. Le traitement conservateur en association avec la radiothérapie, vise à obtenir un taux de récidive locale le plus faible possible. L’objectif de notre travail était d’étudier la fiabilité de l’examen extemporané des marges de la tumorectomie par rapport aux résultats définitifs de l’examen anatomopathologique et d’analyser l’influence de la réalisation de recoupes systématiques sur la prise en charge chirurgicale des patientes.</a:t>
            </a:r>
          </a:p>
          <a:p>
            <a:endParaRPr lang="fr-FR" sz="1400" dirty="0"/>
          </a:p>
          <a:p>
            <a:r>
              <a:rPr lang="fr-FR" sz="1400" dirty="0">
                <a:ln w="0"/>
                <a:solidFill>
                  <a:schemeClr val="accent1"/>
                </a:solidFill>
                <a:effectLst>
                  <a:outerShdw blurRad="38100" dist="25400" dir="5400000" algn="ctr" rotWithShape="0">
                    <a:srgbClr val="6E747A">
                      <a:alpha val="43000"/>
                    </a:srgbClr>
                  </a:outerShdw>
                </a:effectLst>
              </a:rPr>
              <a:t>Méthodes :</a:t>
            </a:r>
          </a:p>
          <a:p>
            <a:r>
              <a:rPr lang="fr-FR" sz="1400" dirty="0"/>
              <a:t>Il s’agissait d’une étude rétrospective longitudinale descriptive incluant 47 patientes atteintes d’un cancer du sein, ayant bénéficié d’une tumorectomie + curage axillaire homolatéral (TCA) avec un examen extemporané des berges de tumorectomie et des recoupes systématiques. Etude réalisée au service de gynécologie obstétrique Hôpital Ben </a:t>
            </a:r>
            <a:r>
              <a:rPr lang="fr-FR" sz="1400" dirty="0" err="1"/>
              <a:t>arous</a:t>
            </a:r>
            <a:r>
              <a:rPr lang="fr-FR" sz="1400" dirty="0"/>
              <a:t> entre Janvier 2016 et Décembre 2021.</a:t>
            </a:r>
          </a:p>
          <a:p>
            <a:endParaRPr lang="fr-FR" sz="1400" dirty="0"/>
          </a:p>
          <a:p>
            <a:pPr algn="ctr"/>
            <a:endParaRPr lang="fr-FR" dirty="0"/>
          </a:p>
        </p:txBody>
      </p:sp>
      <p:pic>
        <p:nvPicPr>
          <p:cNvPr id="2050" name="Picture 2" descr="Aucune description de photo disponible.">
            <a:extLst>
              <a:ext uri="{FF2B5EF4-FFF2-40B4-BE49-F238E27FC236}">
                <a16:creationId xmlns:a16="http://schemas.microsoft.com/office/drawing/2014/main" id="{2EB6E41A-ED64-4371-89FA-B2721368A5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93683" cy="982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5502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chemin : horizontal 3">
            <a:extLst>
              <a:ext uri="{FF2B5EF4-FFF2-40B4-BE49-F238E27FC236}">
                <a16:creationId xmlns:a16="http://schemas.microsoft.com/office/drawing/2014/main" id="{7B3FA95C-FAE6-47ED-B5D2-A865060236C1}"/>
              </a:ext>
            </a:extLst>
          </p:cNvPr>
          <p:cNvSpPr/>
          <p:nvPr/>
        </p:nvSpPr>
        <p:spPr>
          <a:xfrm>
            <a:off x="653520" y="-78445"/>
            <a:ext cx="8460827" cy="5297214"/>
          </a:xfrm>
          <a:prstGeom prst="horizontalScroll">
            <a:avLst/>
          </a:prstGeom>
        </p:spPr>
        <p:style>
          <a:lnRef idx="2">
            <a:schemeClr val="accent6"/>
          </a:lnRef>
          <a:fillRef idx="1">
            <a:schemeClr val="lt1"/>
          </a:fillRef>
          <a:effectRef idx="0">
            <a:schemeClr val="accent6"/>
          </a:effectRef>
          <a:fontRef idx="minor">
            <a:schemeClr val="dk1"/>
          </a:fontRef>
        </p:style>
        <p:txBody>
          <a:bodyPr rtlCol="0" anchor="ctr"/>
          <a:lstStyle/>
          <a:p>
            <a:r>
              <a:rPr lang="fr-FR" sz="1400" dirty="0"/>
              <a:t>L’âge moyen de nos patientes était de 54,7 ans. Les antécédents médicaux les plus fréquents étaient l’hypertension artérielle retrouvée chez 13 patientes et le diabète de type 2 chez neuf patientes. Le motif de consultation le plus fréquent était « la palpation d’un nodule mammaire » relevé chez 81% des patientes. Le côté le plus fréquemment atteint était le côté droit avec un maximum d’atteinte noté au niveau du quadrant </a:t>
            </a:r>
            <a:r>
              <a:rPr lang="fr-FR" sz="1400" dirty="0" err="1"/>
              <a:t>supéro</a:t>
            </a:r>
            <a:r>
              <a:rPr lang="fr-FR" sz="1400" dirty="0"/>
              <a:t>-externe (43%). La taille tumorale clinique moyenne était de 25,4mm. La classification préopératoire des tumeurs a montré que le stade I était le stade le plus fréquent (60%). Concernant la fiabilité de l’examen extemporané pour l’étude des berges de la tumorectomie, la sensibilité était de 63%, la spécificité était de 68%, la VPP était de 57% et la VPN était de 73%.</a:t>
            </a:r>
          </a:p>
          <a:p>
            <a:r>
              <a:rPr lang="fr-FR" sz="1400" dirty="0"/>
              <a:t>Le volume moyen des pièces de tumorectomie était de 76,33 cm3 celui des recoupes systématiques était de 29cm3. La différence de volume n’était pas statistiquement significative (p=0,073). La moyenne de satisfaction esthétique de nos patientes était de 7/10 et toutes nos patientes ont donné un résultat ≥ 6/10. Les recoupes systématiques ont significativement diminué le nombre de reprises chirurgicales (p=0,001). La pratique de recoupes systématique a allongé la durée totale du temps opératoire de façon statistiquement significative (p=0,002).</a:t>
            </a:r>
          </a:p>
        </p:txBody>
      </p:sp>
      <p:sp>
        <p:nvSpPr>
          <p:cNvPr id="8" name="Rectangle 7">
            <a:extLst>
              <a:ext uri="{FF2B5EF4-FFF2-40B4-BE49-F238E27FC236}">
                <a16:creationId xmlns:a16="http://schemas.microsoft.com/office/drawing/2014/main" id="{9464F231-6182-4BA6-A36E-E8302AD581C5}"/>
              </a:ext>
            </a:extLst>
          </p:cNvPr>
          <p:cNvSpPr/>
          <p:nvPr/>
        </p:nvSpPr>
        <p:spPr>
          <a:xfrm>
            <a:off x="1126486" y="340902"/>
            <a:ext cx="3107586" cy="584775"/>
          </a:xfrm>
          <a:prstGeom prst="rect">
            <a:avLst/>
          </a:prstGeom>
          <a:noFill/>
        </p:spPr>
        <p:txBody>
          <a:bodyPr wrap="square" lIns="91440" tIns="45720" rIns="91440" bIns="45720">
            <a:spAutoFit/>
          </a:bodyPr>
          <a:lstStyle/>
          <a:p>
            <a:pPr algn="ctr"/>
            <a:r>
              <a:rPr lang="fr-FR" sz="3200" b="0" cap="none" spc="0" dirty="0">
                <a:ln w="0"/>
                <a:solidFill>
                  <a:schemeClr val="accent1"/>
                </a:solidFill>
                <a:effectLst>
                  <a:outerShdw blurRad="38100" dist="25400" dir="5400000" algn="ctr" rotWithShape="0">
                    <a:srgbClr val="6E747A">
                      <a:alpha val="43000"/>
                    </a:srgbClr>
                  </a:outerShdw>
                </a:effectLst>
              </a:rPr>
              <a:t>Résultats :</a:t>
            </a:r>
          </a:p>
        </p:txBody>
      </p:sp>
      <p:pic>
        <p:nvPicPr>
          <p:cNvPr id="3074" name="Picture 2" descr="Aucune description de photo disponible.">
            <a:extLst>
              <a:ext uri="{FF2B5EF4-FFF2-40B4-BE49-F238E27FC236}">
                <a16:creationId xmlns:a16="http://schemas.microsoft.com/office/drawing/2014/main" id="{4B9477F9-0FE5-455C-AAD9-6A8A34C64F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0" y="0"/>
            <a:ext cx="653520" cy="925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1089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chemin : horizontal 3">
            <a:extLst>
              <a:ext uri="{FF2B5EF4-FFF2-40B4-BE49-F238E27FC236}">
                <a16:creationId xmlns:a16="http://schemas.microsoft.com/office/drawing/2014/main" id="{7DED3FCB-8B95-48B1-B95E-9D26A98D331E}"/>
              </a:ext>
            </a:extLst>
          </p:cNvPr>
          <p:cNvSpPr/>
          <p:nvPr/>
        </p:nvSpPr>
        <p:spPr>
          <a:xfrm>
            <a:off x="530772" y="204951"/>
            <a:ext cx="8082455" cy="4730422"/>
          </a:xfrm>
          <a:prstGeom prst="horizontalScroll">
            <a:avLst/>
          </a:prstGeom>
        </p:spPr>
        <p:style>
          <a:lnRef idx="2">
            <a:schemeClr val="accent6"/>
          </a:lnRef>
          <a:fillRef idx="1">
            <a:schemeClr val="lt1"/>
          </a:fillRef>
          <a:effectRef idx="0">
            <a:schemeClr val="accent6"/>
          </a:effectRef>
          <a:fontRef idx="minor">
            <a:schemeClr val="dk1"/>
          </a:fontRef>
        </p:style>
        <p:txBody>
          <a:bodyPr rtlCol="0" anchor="ctr"/>
          <a:lstStyle/>
          <a:p>
            <a:r>
              <a:rPr lang="fr-FR" dirty="0">
                <a:ln w="0"/>
                <a:solidFill>
                  <a:schemeClr val="accent1"/>
                </a:solidFill>
                <a:effectLst>
                  <a:outerShdw blurRad="38100" dist="25400" dir="5400000" algn="ctr" rotWithShape="0">
                    <a:srgbClr val="6E747A">
                      <a:alpha val="43000"/>
                    </a:srgbClr>
                  </a:outerShdw>
                </a:effectLst>
              </a:rPr>
              <a:t>Conclusion :</a:t>
            </a:r>
          </a:p>
          <a:p>
            <a:r>
              <a:rPr lang="fr-FR" dirty="0"/>
              <a:t>La pratique de recoupes systématiques au même temps qu’une tumorectomie pour cancer du sein permet de réduire le nombre de reprises opératoire tout en gardant un résultat esthétique acceptable.</a:t>
            </a:r>
          </a:p>
          <a:p>
            <a:endParaRPr lang="fr-FR" dirty="0"/>
          </a:p>
        </p:txBody>
      </p:sp>
      <p:pic>
        <p:nvPicPr>
          <p:cNvPr id="4098" name="Picture 2" descr="Aucune description de photo disponible.">
            <a:extLst>
              <a:ext uri="{FF2B5EF4-FFF2-40B4-BE49-F238E27FC236}">
                <a16:creationId xmlns:a16="http://schemas.microsoft.com/office/drawing/2014/main" id="{B2B14ABE-9BF1-48C3-B44F-99FE1512AD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645559"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50177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461</Words>
  <Application>Microsoft Office PowerPoint</Application>
  <PresentationFormat>Personnalisé</PresentationFormat>
  <Paragraphs>16</Paragraphs>
  <Slides>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Arial Black</vt:lpstr>
      <vt:lpstr>Calibri</vt:lpstr>
      <vt:lpstr>Calibri Light</vt: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INFOMANAGER</dc:creator>
  <cp:lastModifiedBy>INFOMANAGER</cp:lastModifiedBy>
  <cp:revision>4</cp:revision>
  <dcterms:created xsi:type="dcterms:W3CDTF">2024-11-03T17:49:19Z</dcterms:created>
  <dcterms:modified xsi:type="dcterms:W3CDTF">2024-11-03T18:13:05Z</dcterms:modified>
</cp:coreProperties>
</file>