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256" r:id="rId2"/>
    <p:sldId id="258" r:id="rId3"/>
    <p:sldId id="260" r:id="rId4"/>
    <p:sldId id="259" r:id="rId5"/>
    <p:sldId id="278" r:id="rId6"/>
    <p:sldId id="312" r:id="rId7"/>
    <p:sldId id="261" r:id="rId8"/>
    <p:sldId id="315" r:id="rId9"/>
    <p:sldId id="316" r:id="rId10"/>
    <p:sldId id="272" r:id="rId11"/>
    <p:sldId id="319" r:id="rId12"/>
    <p:sldId id="262" r:id="rId13"/>
    <p:sldId id="322" r:id="rId14"/>
    <p:sldId id="269" r:id="rId15"/>
    <p:sldId id="321" r:id="rId16"/>
    <p:sldId id="323" r:id="rId17"/>
    <p:sldId id="324" r:id="rId18"/>
    <p:sldId id="317" r:id="rId19"/>
    <p:sldId id="264" r:id="rId20"/>
    <p:sldId id="289" r:id="rId21"/>
    <p:sldId id="320" r:id="rId22"/>
    <p:sldId id="318" r:id="rId23"/>
    <p:sldId id="267" r:id="rId24"/>
  </p:sldIdLst>
  <p:sldSz cx="9144000" cy="5143500" type="screen16x9"/>
  <p:notesSz cx="6858000" cy="9144000"/>
  <p:embeddedFontLst>
    <p:embeddedFont>
      <p:font typeface="Barlow"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Poppins Black" panose="020B0604020202020204" charset="0"/>
      <p:bold r:id="rId34"/>
      <p:boldItalic r:id="rId35"/>
    </p:embeddedFont>
    <p:embeddedFont>
      <p:font typeface="Calibri" panose="020F0502020204030204" pitchFamily="34" charset="0"/>
      <p:regular r:id="rId36"/>
      <p:bold r:id="rId37"/>
      <p:italic r:id="rId38"/>
      <p:boldItalic r:id="rId39"/>
    </p:embeddedFont>
    <p:embeddedFont>
      <p:font typeface="Poppins ExtraBold" panose="020B0604020202020204" charset="0"/>
      <p:bold r:id="rId40"/>
      <p:boldItalic r:id="rId41"/>
    </p:embeddedFont>
    <p:embeddedFont>
      <p:font typeface="Raleway" panose="020B0604020202020204" charset="0"/>
      <p:regular r:id="rId42"/>
      <p:bold r:id="rId43"/>
      <p:italic r:id="rId44"/>
      <p:boldItalic r:id="rId45"/>
    </p:embeddedFont>
    <p:embeddedFont>
      <p:font typeface="Poppi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89A35"/>
    <a:srgbClr val="642947"/>
    <a:srgbClr val="9ADADA"/>
    <a:srgbClr val="1BBBE9"/>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16F244-C3DB-47DA-B71C-D267BB0DF804}">
  <a:tblStyle styleId="{F916F244-C3DB-47DA-B71C-D267BB0DF8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2663B4-0EB8-4D62-9C09-F2A99139912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75410" autoAdjust="0"/>
  </p:normalViewPr>
  <p:slideViewPr>
    <p:cSldViewPr snapToGrid="0">
      <p:cViewPr varScale="1">
        <p:scale>
          <a:sx n="148" d="100"/>
          <a:sy n="148" d="100"/>
        </p:scale>
        <p:origin x="294" y="-2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86137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459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0" dirty="0" smtClean="0">
                <a:solidFill>
                  <a:srgbClr val="0A0A0A"/>
                </a:solidFill>
                <a:effectLst/>
                <a:latin typeface="Inter"/>
              </a:rPr>
              <a:t>1</a:t>
            </a:r>
            <a:r>
              <a:rPr lang="fr-FR" b="0" i="0" baseline="0" dirty="0" smtClean="0">
                <a:solidFill>
                  <a:srgbClr val="0A0A0A"/>
                </a:solidFill>
                <a:effectLst/>
                <a:latin typeface="Inter"/>
              </a:rPr>
              <a:t>- </a:t>
            </a:r>
            <a:r>
              <a:rPr lang="fr-FR" b="0" i="0" dirty="0" smtClean="0">
                <a:solidFill>
                  <a:srgbClr val="13343B"/>
                </a:solidFill>
                <a:effectLst/>
                <a:latin typeface="__fkGroteskNeue_a82850"/>
              </a:rPr>
              <a:t>L'IA vise à résoudre des problèmes de manière efficace</a:t>
            </a:r>
            <a:r>
              <a:rPr lang="fr-FR" b="0" i="0" baseline="0" dirty="0" smtClean="0">
                <a:solidFill>
                  <a:srgbClr val="0A0A0A"/>
                </a:solidFill>
                <a:effectLst/>
                <a:latin typeface="Inter"/>
              </a:rPr>
              <a:t> </a:t>
            </a:r>
            <a:r>
              <a:rPr lang="fr-FR" b="0" i="0" dirty="0" smtClean="0">
                <a:solidFill>
                  <a:srgbClr val="0A0A0A"/>
                </a:solidFill>
                <a:effectLst/>
                <a:latin typeface="Inter"/>
              </a:rPr>
              <a:t>en traitant de grandes quantités de données en peu de temps.</a:t>
            </a:r>
          </a:p>
          <a:p>
            <a:pPr marL="0" lvl="0" indent="0" algn="l" rtl="0">
              <a:spcBef>
                <a:spcPts val="0"/>
              </a:spcBef>
              <a:spcAft>
                <a:spcPts val="0"/>
              </a:spcAft>
              <a:buNone/>
            </a:pPr>
            <a:r>
              <a:rPr lang="fr-FR" b="0" i="0" dirty="0" smtClean="0">
                <a:solidFill>
                  <a:srgbClr val="0A0A0A"/>
                </a:solidFill>
                <a:effectLst/>
                <a:latin typeface="Inter"/>
              </a:rPr>
              <a:t>2- Un autre objectif</a:t>
            </a:r>
            <a:r>
              <a:rPr lang="fr-FR" b="0" i="0" baseline="0" dirty="0" smtClean="0">
                <a:solidFill>
                  <a:srgbClr val="0A0A0A"/>
                </a:solidFill>
                <a:effectLst/>
                <a:latin typeface="Inter"/>
              </a:rPr>
              <a:t> majeur est l’accomplissement des taches multiples, en mettant l’accent sur l’automatisation et l’</a:t>
            </a:r>
            <a:r>
              <a:rPr lang="fr-FR" b="0" i="0" baseline="0" dirty="0" err="1" smtClean="0">
                <a:solidFill>
                  <a:srgbClr val="0A0A0A"/>
                </a:solidFill>
                <a:effectLst/>
                <a:latin typeface="Inter"/>
              </a:rPr>
              <a:t>amelioration</a:t>
            </a:r>
            <a:r>
              <a:rPr lang="fr-FR" b="0" i="0" baseline="0" dirty="0" smtClean="0">
                <a:solidFill>
                  <a:srgbClr val="0A0A0A"/>
                </a:solidFill>
                <a:effectLst/>
                <a:latin typeface="Inter"/>
              </a:rPr>
              <a:t> de ses taches, </a:t>
            </a:r>
          </a:p>
          <a:p>
            <a:pPr marL="0" lvl="0" indent="0" algn="l" rtl="0">
              <a:spcBef>
                <a:spcPts val="0"/>
              </a:spcBef>
              <a:spcAft>
                <a:spcPts val="0"/>
              </a:spcAft>
              <a:buNone/>
            </a:pPr>
            <a:r>
              <a:rPr lang="fr-FR" b="0" i="0" baseline="0" dirty="0" smtClean="0">
                <a:solidFill>
                  <a:srgbClr val="0A0A0A"/>
                </a:solidFill>
                <a:effectLst/>
                <a:latin typeface="Inter"/>
              </a:rPr>
              <a:t>3- L’</a:t>
            </a:r>
            <a:r>
              <a:rPr lang="fr-FR" b="0" i="0" baseline="0" dirty="0" err="1" smtClean="0">
                <a:solidFill>
                  <a:srgbClr val="0A0A0A"/>
                </a:solidFill>
                <a:effectLst/>
                <a:latin typeface="Inter"/>
              </a:rPr>
              <a:t>execution</a:t>
            </a:r>
            <a:r>
              <a:rPr lang="fr-FR" b="0" i="0" baseline="0" dirty="0" smtClean="0">
                <a:solidFill>
                  <a:srgbClr val="0A0A0A"/>
                </a:solidFill>
                <a:effectLst/>
                <a:latin typeface="Inter"/>
              </a:rPr>
              <a:t> des taches complexes est l’objectif clé de développement des programmes d’IA</a:t>
            </a:r>
            <a:endParaRPr lang="fr-FR"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87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989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L’IA est intégrée dans la totalité de </a:t>
            </a:r>
            <a:r>
              <a:rPr lang="fr-FR" dirty="0" err="1" smtClean="0"/>
              <a:t>workflow</a:t>
            </a:r>
            <a:r>
              <a:rPr lang="fr-FR" dirty="0" smtClean="0"/>
              <a:t> du patient depuis la consultation jusqu'au suivi post-traitement, mais notre principaux intérêts dans cette</a:t>
            </a:r>
            <a:r>
              <a:rPr lang="fr-FR" baseline="0" dirty="0" smtClean="0"/>
              <a:t> </a:t>
            </a:r>
            <a:r>
              <a:rPr lang="fr-FR" baseline="0" dirty="0" err="1" smtClean="0"/>
              <a:t>presentation</a:t>
            </a:r>
            <a:r>
              <a:rPr lang="fr-FR" dirty="0" smtClean="0"/>
              <a:t> sont </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En 1</a:t>
            </a:r>
            <a:r>
              <a:rPr lang="fr-FR" baseline="30000" dirty="0" smtClean="0"/>
              <a:t>er</a:t>
            </a:r>
            <a:r>
              <a:rPr lang="fr-FR" baseline="0" dirty="0" smtClean="0"/>
              <a:t> lieu </a:t>
            </a:r>
            <a:r>
              <a:rPr lang="fr-FR" dirty="0" smtClean="0"/>
              <a:t>La délinéation des VC et surtout des OAR où les progrès </a:t>
            </a:r>
            <a:r>
              <a:rPr lang="fr-FR" baseline="0" dirty="0" smtClean="0"/>
              <a:t>de cette technologie offrent une délinéation automatique très rapide et très précise de ces volumes. </a:t>
            </a:r>
            <a:r>
              <a:rPr lang="fr-FR" sz="1100" dirty="0" smtClean="0">
                <a:effectLst/>
                <a:latin typeface="Times New Roman" panose="02020603050405020304" pitchFamily="18" charset="0"/>
                <a:ea typeface="Calibri" panose="020F0502020204030204" pitchFamily="34" charset="0"/>
              </a:rPr>
              <a:t>ce qui par conséquent permet de réduire considérablement la charge de travail des radiothérapeutes, </a:t>
            </a:r>
            <a:endParaRPr lang="fr-FR" dirty="0" smtClean="0"/>
          </a:p>
          <a:p>
            <a:pPr marL="0" lvl="0" indent="0" algn="l" rtl="0">
              <a:spcBef>
                <a:spcPts val="0"/>
              </a:spcBef>
              <a:spcAft>
                <a:spcPts val="0"/>
              </a:spcAft>
              <a:buNone/>
            </a:pPr>
            <a:endParaRPr lang="fr-FR" b="0" i="0" dirty="0" smtClean="0">
              <a:solidFill>
                <a:srgbClr val="13343B"/>
              </a:solidFill>
              <a:effectLst/>
              <a:latin typeface="__fkGroteskNeue_598ab8"/>
            </a:endParaRPr>
          </a:p>
          <a:p>
            <a:pPr marL="0" lvl="0" indent="0" algn="l" rtl="0">
              <a:spcBef>
                <a:spcPts val="0"/>
              </a:spcBef>
              <a:spcAft>
                <a:spcPts val="0"/>
              </a:spcAft>
              <a:buNone/>
            </a:pPr>
            <a:r>
              <a:rPr lang="fr-FR" b="0" i="0" dirty="0" smtClean="0">
                <a:solidFill>
                  <a:srgbClr val="13343B"/>
                </a:solidFill>
                <a:effectLst/>
                <a:latin typeface="__fkGroteskNeue_598ab8"/>
              </a:rPr>
              <a:t>Et en second</a:t>
            </a:r>
            <a:r>
              <a:rPr lang="fr-FR" b="0" i="0" baseline="0" dirty="0" smtClean="0">
                <a:solidFill>
                  <a:srgbClr val="13343B"/>
                </a:solidFill>
                <a:effectLst/>
                <a:latin typeface="__fkGroteskNeue_598ab8"/>
              </a:rPr>
              <a:t> </a:t>
            </a:r>
            <a:r>
              <a:rPr lang="fr-FR" b="0" i="0" dirty="0" smtClean="0">
                <a:solidFill>
                  <a:srgbClr val="13343B"/>
                </a:solidFill>
                <a:effectLst/>
                <a:latin typeface="__fkGroteskNeue_598ab8"/>
              </a:rPr>
              <a:t>lieu</a:t>
            </a:r>
            <a:r>
              <a:rPr lang="fr-FR" b="0" i="0" baseline="0" dirty="0" smtClean="0">
                <a:solidFill>
                  <a:srgbClr val="13343B"/>
                </a:solidFill>
                <a:effectLst/>
                <a:latin typeface="__fkGroteskNeue_598ab8"/>
              </a:rPr>
              <a:t> </a:t>
            </a:r>
            <a:r>
              <a:rPr lang="fr-FR" b="0" i="0" dirty="0" smtClean="0">
                <a:solidFill>
                  <a:srgbClr val="13343B"/>
                </a:solidFill>
                <a:effectLst/>
                <a:latin typeface="__fkGroteskNeue_598ab8"/>
              </a:rPr>
              <a:t>le calcul de la dose où elle est utilisée pour l'adaptation du traitement en temps réel, par exemple un </a:t>
            </a:r>
            <a:r>
              <a:rPr lang="fr-FR" b="0" i="0" dirty="0" err="1" smtClean="0">
                <a:solidFill>
                  <a:srgbClr val="13343B"/>
                </a:solidFill>
                <a:effectLst/>
                <a:latin typeface="__fkGroteskNeue_598ab8"/>
              </a:rPr>
              <a:t>re-calcul</a:t>
            </a:r>
            <a:r>
              <a:rPr lang="fr-FR" b="0" i="0" dirty="0" smtClean="0">
                <a:solidFill>
                  <a:srgbClr val="13343B"/>
                </a:solidFill>
                <a:effectLst/>
                <a:latin typeface="__fkGroteskNeue_598ab8"/>
              </a:rPr>
              <a:t> de la dose si nécessaire. Ce qui permet de réduire le temps et les efforts nécessaires effectués par les radiophysiciens, </a:t>
            </a:r>
            <a:endParaRPr lang="fr-FR" dirty="0"/>
          </a:p>
        </p:txBody>
      </p:sp>
    </p:spTree>
    <p:extLst>
      <p:ext uri="{BB962C8B-B14F-4D97-AF65-F5344CB8AC3E}">
        <p14:creationId xmlns:p14="http://schemas.microsoft.com/office/powerpoint/2010/main" val="90432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374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smtClean="0">
                <a:effectLst/>
                <a:latin typeface="Times New Roman" panose="02020603050405020304" pitchFamily="18" charset="0"/>
                <a:ea typeface="Calibri" panose="020F0502020204030204" pitchFamily="34" charset="0"/>
              </a:rPr>
              <a:t>Les logiciels d’IA</a:t>
            </a:r>
            <a:r>
              <a:rPr lang="fr-FR" sz="1100" baseline="0" dirty="0" smtClean="0">
                <a:effectLst/>
                <a:latin typeface="Times New Roman" panose="02020603050405020304" pitchFamily="18" charset="0"/>
                <a:ea typeface="Calibri" panose="020F0502020204030204" pitchFamily="34" charset="0"/>
              </a:rPr>
              <a:t> so</a:t>
            </a:r>
            <a:r>
              <a:rPr lang="fr-FR" sz="1100" dirty="0" smtClean="0">
                <a:effectLst/>
                <a:latin typeface="Times New Roman" panose="02020603050405020304" pitchFamily="18" charset="0"/>
                <a:ea typeface="Calibri" panose="020F0502020204030204" pitchFamily="34" charset="0"/>
              </a:rPr>
              <a:t>nt</a:t>
            </a:r>
            <a:r>
              <a:rPr lang="fr-FR" sz="1100" baseline="0" dirty="0" smtClean="0">
                <a:effectLst/>
                <a:latin typeface="Times New Roman" panose="02020603050405020304" pitchFamily="18" charset="0"/>
                <a:ea typeface="Calibri" panose="020F0502020204030204" pitchFamily="34" charset="0"/>
              </a:rPr>
              <a:t> </a:t>
            </a:r>
            <a:r>
              <a:rPr lang="fr-FR" sz="1100" dirty="0" smtClean="0">
                <a:effectLst/>
                <a:latin typeface="Times New Roman" panose="02020603050405020304" pitchFamily="18" charset="0"/>
                <a:ea typeface="Calibri" panose="020F0502020204030204" pitchFamily="34" charset="0"/>
              </a:rPr>
              <a:t>devenus un outil clinique de routine pour les médecins puisqu’ils permettent de réduire significativement le temps nécessaire pour produire des contours précis, avec des économies de temps de 26 minutes pour les patients traités pour la prostate et les ganglions lymphatiques, et de 13 minutes pour les patients traités pour la prostate seule,</a:t>
            </a:r>
            <a:endParaRPr dirty="0"/>
          </a:p>
        </p:txBody>
      </p:sp>
    </p:spTree>
    <p:extLst>
      <p:ext uri="{BB962C8B-B14F-4D97-AF65-F5344CB8AC3E}">
        <p14:creationId xmlns:p14="http://schemas.microsoft.com/office/powerpoint/2010/main" val="102107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1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Pour la région tète et cou ces logiciels peuvent réduire le temps de délinéation des volumes d’</a:t>
            </a:r>
            <a:r>
              <a:rPr kumimoji="0" lang="fr-FR" sz="1100" b="0" i="0" u="none" strike="noStrike" kern="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inèrets</a:t>
            </a:r>
            <a:r>
              <a:rPr kumimoji="0" lang="fr-FR" sz="11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jusqu'à 80% en fonction de la complexité du plan de traitement, ce qui permet de planifier les traitements de radiothérapie plus rapidement</a:t>
            </a:r>
            <a:r>
              <a:rPr kumimoji="0" lang="fr-FR" sz="11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endParaRPr kumimoji="0" lang="fr-FR" sz="1100" b="0" i="0" u="none" strike="noStrike" kern="0" cap="none" spc="0" normalizeH="0" baseline="0" noProof="0" dirty="0" smtClean="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572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232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smtClean="0">
                <a:effectLst/>
                <a:latin typeface="Times New Roman" panose="02020603050405020304" pitchFamily="18" charset="0"/>
                <a:ea typeface="Calibri" panose="020F0502020204030204" pitchFamily="34" charset="0"/>
              </a:rPr>
              <a:t>Outil d’Evaluation de la Dose Interne </a:t>
            </a:r>
            <a:r>
              <a:rPr lang="fr-FR" sz="1100" dirty="0" err="1" smtClean="0">
                <a:effectLst/>
                <a:latin typeface="Times New Roman" panose="02020603050405020304" pitchFamily="18" charset="0"/>
                <a:ea typeface="Calibri" panose="020F0502020204030204" pitchFamily="34" charset="0"/>
              </a:rPr>
              <a:t>PErsonnalisée</a:t>
            </a:r>
            <a:endParaRPr dirty="0"/>
          </a:p>
        </p:txBody>
      </p:sp>
    </p:spTree>
    <p:extLst>
      <p:ext uri="{BB962C8B-B14F-4D97-AF65-F5344CB8AC3E}">
        <p14:creationId xmlns:p14="http://schemas.microsoft.com/office/powerpoint/2010/main" val="87158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13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données utilisées pour entraîner les modèles d‘IA peuvent être incomplètes, ce qui peut entraîner des erreurs.</a:t>
            </a:r>
          </a:p>
          <a:p>
            <a:pPr marL="0" lvl="0" indent="0" algn="l" rtl="0">
              <a:spcBef>
                <a:spcPts val="0"/>
              </a:spcBef>
              <a:spcAft>
                <a:spcPts val="0"/>
              </a:spcAft>
              <a:buNone/>
            </a:pPr>
            <a:r>
              <a:rPr lang="fr-FR" dirty="0" smtClean="0"/>
              <a:t>Ces systèmes peuvent présenter des défaillances techniques, comme des bugs ou des problèmes de configuration. </a:t>
            </a:r>
            <a:endParaRPr dirty="0"/>
          </a:p>
        </p:txBody>
      </p:sp>
    </p:spTree>
    <p:extLst>
      <p:ext uri="{BB962C8B-B14F-4D97-AF65-F5344CB8AC3E}">
        <p14:creationId xmlns:p14="http://schemas.microsoft.com/office/powerpoint/2010/main" val="35985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Tout d'abord, je souhaiterais vous parler du plan de mon exposé. </a:t>
            </a:r>
          </a:p>
          <a:p>
            <a:pPr marL="0" lvl="0" indent="0" algn="l" rtl="0">
              <a:spcBef>
                <a:spcPts val="0"/>
              </a:spcBef>
              <a:spcAft>
                <a:spcPts val="0"/>
              </a:spcAft>
              <a:buNone/>
            </a:pPr>
            <a:r>
              <a:rPr lang="fr-FR" dirty="0" smtClean="0"/>
              <a:t>commençant par une introduction.</a:t>
            </a:r>
          </a:p>
          <a:p>
            <a:pPr marL="0" lvl="0" indent="0" algn="l" rtl="0">
              <a:spcBef>
                <a:spcPts val="0"/>
              </a:spcBef>
              <a:spcAft>
                <a:spcPts val="0"/>
              </a:spcAft>
              <a:buNone/>
            </a:pPr>
            <a:r>
              <a:rPr lang="fr-FR" dirty="0" smtClean="0"/>
              <a:t>Ensuite, on</a:t>
            </a:r>
            <a:r>
              <a:rPr lang="fr-FR" baseline="0" dirty="0" smtClean="0"/>
              <a:t> va </a:t>
            </a:r>
            <a:r>
              <a:rPr lang="fr-FR" dirty="0" smtClean="0"/>
              <a:t>abordé la problématique. </a:t>
            </a:r>
          </a:p>
          <a:p>
            <a:pPr marL="0" lvl="0" indent="0" algn="l" rtl="0">
              <a:spcBef>
                <a:spcPts val="0"/>
              </a:spcBef>
              <a:spcAft>
                <a:spcPts val="0"/>
              </a:spcAft>
              <a:buNone/>
            </a:pPr>
            <a:r>
              <a:rPr lang="fr-FR" dirty="0" smtClean="0"/>
              <a:t>Puis, on</a:t>
            </a:r>
            <a:r>
              <a:rPr lang="fr-FR" baseline="0" dirty="0" smtClean="0"/>
              <a:t> va</a:t>
            </a:r>
            <a:r>
              <a:rPr lang="fr-FR" dirty="0" smtClean="0"/>
              <a:t> parler de la notion de l’IA ainsi que de son implémentation en RTE,</a:t>
            </a:r>
          </a:p>
          <a:p>
            <a:pPr marL="0" lvl="0" indent="0" algn="l" rtl="0">
              <a:spcBef>
                <a:spcPts val="0"/>
              </a:spcBef>
              <a:spcAft>
                <a:spcPts val="0"/>
              </a:spcAft>
              <a:buNone/>
            </a:pPr>
            <a:r>
              <a:rPr lang="fr-FR" dirty="0" smtClean="0"/>
              <a:t>Par la suite, on va donner un bref aperçu des défis et des limites de l'IA, puis on</a:t>
            </a:r>
            <a:r>
              <a:rPr lang="fr-FR" baseline="0" dirty="0" smtClean="0"/>
              <a:t> va</a:t>
            </a:r>
            <a:r>
              <a:rPr lang="fr-FR" dirty="0" smtClean="0"/>
              <a:t> proposé quelques solutions. </a:t>
            </a:r>
          </a:p>
          <a:p>
            <a:pPr marL="0" lvl="0" indent="0" algn="l" rtl="0">
              <a:spcBef>
                <a:spcPts val="0"/>
              </a:spcBef>
              <a:spcAft>
                <a:spcPts val="0"/>
              </a:spcAft>
              <a:buNone/>
            </a:pPr>
            <a:r>
              <a:rPr lang="fr-FR" dirty="0" smtClean="0"/>
              <a:t>Terminant</a:t>
            </a:r>
            <a:r>
              <a:rPr lang="fr-FR" baseline="0" dirty="0" smtClean="0"/>
              <a:t> par </a:t>
            </a:r>
            <a:r>
              <a:rPr lang="fr-FR" dirty="0" smtClean="0"/>
              <a:t>une conclusion.</a:t>
            </a:r>
            <a:endParaRPr dirty="0"/>
          </a:p>
        </p:txBody>
      </p:sp>
    </p:spTree>
    <p:extLst>
      <p:ext uri="{BB962C8B-B14F-4D97-AF65-F5344CB8AC3E}">
        <p14:creationId xmlns:p14="http://schemas.microsoft.com/office/powerpoint/2010/main" val="90932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25d6e67646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25d6e67646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Donc pour éviter</a:t>
            </a:r>
            <a:r>
              <a:rPr lang="fr-FR" baseline="0" dirty="0" smtClean="0"/>
              <a:t> ces problèmes on nécessite :  </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En premier lieu</a:t>
            </a:r>
            <a:r>
              <a:rPr lang="fr-FR" baseline="0" dirty="0" smtClean="0"/>
              <a:t> une</a:t>
            </a:r>
            <a:r>
              <a:rPr lang="fr-FR" dirty="0" smtClean="0"/>
              <a:t> Formation</a:t>
            </a:r>
            <a:r>
              <a:rPr lang="fr-FR" baseline="0" dirty="0" smtClean="0"/>
              <a:t> des professionnels en radiothérapie </a:t>
            </a:r>
            <a:r>
              <a:rPr lang="fr-FR" dirty="0" smtClean="0"/>
              <a:t>notamment les radiothérapeutes, pour</a:t>
            </a:r>
            <a:r>
              <a:rPr lang="fr-FR" baseline="0" dirty="0" smtClean="0"/>
              <a:t> </a:t>
            </a:r>
            <a:r>
              <a:rPr lang="fr-FR" dirty="0" smtClean="0"/>
              <a:t>leur fournir les compétences nécessaires pour l'exploiter de manière efficace et sécurisée. </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Et en second</a:t>
            </a:r>
            <a:r>
              <a:rPr lang="fr-FR" baseline="0" dirty="0" smtClean="0"/>
              <a:t> lieu une </a:t>
            </a:r>
            <a:r>
              <a:rPr lang="fr-FR" dirty="0" smtClean="0"/>
              <a:t>Collaboration entre les équipes médicales et les</a:t>
            </a:r>
            <a:r>
              <a:rPr lang="fr-FR" baseline="0" dirty="0" smtClean="0"/>
              <a:t> développeurs de logiciels d’IA:  pour </a:t>
            </a:r>
            <a:r>
              <a:rPr lang="fr-FR" b="0" i="0" dirty="0" smtClean="0">
                <a:solidFill>
                  <a:srgbClr val="13343B"/>
                </a:solidFill>
                <a:effectLst/>
                <a:latin typeface="__fkGroteskNeue_598ab8"/>
              </a:rPr>
              <a:t>garantir que ces</a:t>
            </a:r>
            <a:r>
              <a:rPr lang="fr-FR" b="0" i="0" baseline="0" dirty="0" smtClean="0">
                <a:solidFill>
                  <a:srgbClr val="13343B"/>
                </a:solidFill>
                <a:effectLst/>
                <a:latin typeface="__fkGroteskNeue_598ab8"/>
              </a:rPr>
              <a:t> </a:t>
            </a:r>
            <a:r>
              <a:rPr lang="fr-FR" b="0" i="0" baseline="0" dirty="0" err="1" smtClean="0">
                <a:solidFill>
                  <a:srgbClr val="13343B"/>
                </a:solidFill>
                <a:effectLst/>
                <a:latin typeface="__fkGroteskNeue_598ab8"/>
              </a:rPr>
              <a:t>dérniers</a:t>
            </a:r>
            <a:r>
              <a:rPr lang="fr-FR" b="0" i="0" dirty="0" smtClean="0">
                <a:solidFill>
                  <a:srgbClr val="13343B"/>
                </a:solidFill>
                <a:effectLst/>
                <a:latin typeface="__fkGroteskNeue_598ab8"/>
              </a:rPr>
              <a:t> répondent aux besoins réels des médecins</a:t>
            </a:r>
            <a:r>
              <a:rPr lang="fr-FR" b="0" i="0" baseline="0" dirty="0" smtClean="0">
                <a:solidFill>
                  <a:srgbClr val="13343B"/>
                </a:solidFill>
                <a:effectLst/>
                <a:latin typeface="__fkGroteskNeue_598ab8"/>
              </a:rPr>
              <a:t> et des physiciens médicaux</a:t>
            </a:r>
            <a:endParaRPr dirty="0"/>
          </a:p>
        </p:txBody>
      </p:sp>
    </p:spTree>
    <p:extLst>
      <p:ext uri="{BB962C8B-B14F-4D97-AF65-F5344CB8AC3E}">
        <p14:creationId xmlns:p14="http://schemas.microsoft.com/office/powerpoint/2010/main" val="4220722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9583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058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84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76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202331"/>
              </a:buClr>
              <a:buSzPts val="1200"/>
              <a:buFont typeface="Barlow"/>
              <a:buNone/>
              <a:tabLst/>
              <a:defRPr/>
            </a:pPr>
            <a:r>
              <a:rPr kumimoji="0" lang="fr-FR" sz="1800" b="0" i="0" u="none" strike="noStrike" kern="0" cap="none" spc="0" normalizeH="0" baseline="0" noProof="0" dirty="0" smtClean="0">
                <a:ln>
                  <a:noFill/>
                </a:ln>
                <a:solidFill>
                  <a:srgbClr val="202331"/>
                </a:solidFill>
                <a:effectLst/>
                <a:uLnTx/>
                <a:uFillTx/>
                <a:latin typeface="Times New Roman" panose="02020603050405020304" pitchFamily="18" charset="0"/>
                <a:cs typeface="Times New Roman" panose="02020603050405020304" pitchFamily="18" charset="0"/>
                <a:sym typeface="Barlow"/>
              </a:rPr>
              <a:t>tels que  la délinéation des volumes d’intérêts par le radiothérapeute, et le calcul de la dose par le radiophysicien.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973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Après avoir posé l'indication de la RTE</a:t>
            </a:r>
            <a:r>
              <a:rPr lang="fr-FR" baseline="0" dirty="0" smtClean="0"/>
              <a:t>, la prise en charge du patient débute par une consultation dédiée </a:t>
            </a:r>
          </a:p>
          <a:p>
            <a:pPr marL="0" lvl="0" indent="0" algn="l" rtl="0">
              <a:spcBef>
                <a:spcPts val="0"/>
              </a:spcBef>
              <a:spcAft>
                <a:spcPts val="0"/>
              </a:spcAft>
              <a:buNone/>
            </a:pPr>
            <a:r>
              <a:rPr lang="fr-FR" baseline="0" dirty="0" smtClean="0"/>
              <a:t>puis il bénéficie d’un scanner en position de </a:t>
            </a:r>
            <a:r>
              <a:rPr lang="fr-FR" baseline="0" dirty="0" err="1" smtClean="0"/>
              <a:t>ttt</a:t>
            </a:r>
            <a:r>
              <a:rPr lang="fr-FR" baseline="0" dirty="0" smtClean="0"/>
              <a:t> adapté à sa pathologie néoplasique en question Au cours de cette étape, deux objectifs principaux doivent être atteints: la détermination de la position optimal de patient pendant les nombreuses séances et l’acquisition des images anatomiques de la zone a irradié, qui doivent être utilisées par suite par le radiothérapeute pour définir </a:t>
            </a:r>
            <a:r>
              <a:rPr lang="fr-FR" dirty="0" smtClean="0"/>
              <a:t>les VC à traiter</a:t>
            </a:r>
            <a:r>
              <a:rPr lang="fr-FR" baseline="0" dirty="0" smtClean="0"/>
              <a:t> et les OAR de voisinage, </a:t>
            </a:r>
          </a:p>
          <a:p>
            <a:pPr marL="0" lvl="0" indent="0" algn="l" rtl="0">
              <a:spcBef>
                <a:spcPts val="0"/>
              </a:spcBef>
              <a:spcAft>
                <a:spcPts val="0"/>
              </a:spcAft>
              <a:buNone/>
            </a:pPr>
            <a:r>
              <a:rPr lang="fr-FR" baseline="0" dirty="0" smtClean="0"/>
              <a:t>Après l’étape de délinéation des volumes d’intérêts vient l’étape de dosimétrie, au cours de laquelle, le radiophysicien utilise des programmes informatisés pour déterminer la répartition des doses de rayonnement à appliquer à la zone ciblée. </a:t>
            </a:r>
          </a:p>
          <a:p>
            <a:pPr marL="0" lvl="0" indent="0" algn="l" rtl="0">
              <a:spcBef>
                <a:spcPts val="0"/>
              </a:spcBef>
              <a:spcAft>
                <a:spcPts val="0"/>
              </a:spcAft>
              <a:buNone/>
            </a:pPr>
            <a:r>
              <a:rPr lang="fr-FR" baseline="0" dirty="0" smtClean="0"/>
              <a:t>Une fois le plan de </a:t>
            </a:r>
            <a:r>
              <a:rPr lang="fr-FR" baseline="0" dirty="0" err="1" smtClean="0"/>
              <a:t>ttt</a:t>
            </a:r>
            <a:r>
              <a:rPr lang="fr-FR" baseline="0" dirty="0" smtClean="0"/>
              <a:t> est établi, la radiothérapie peut commencer en suivant tout au long du </a:t>
            </a:r>
            <a:r>
              <a:rPr lang="fr-FR" baseline="0" dirty="0" err="1" smtClean="0"/>
              <a:t>ttt</a:t>
            </a:r>
            <a:r>
              <a:rPr lang="fr-FR" baseline="0" dirty="0" smtClean="0"/>
              <a:t> l’état du patient ,</a:t>
            </a:r>
          </a:p>
        </p:txBody>
      </p:sp>
    </p:spTree>
    <p:extLst>
      <p:ext uri="{BB962C8B-B14F-4D97-AF65-F5344CB8AC3E}">
        <p14:creationId xmlns:p14="http://schemas.microsoft.com/office/powerpoint/2010/main" val="271910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353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1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003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smtClean="0"/>
              <a:t>L’idée de l’IA</a:t>
            </a:r>
            <a:r>
              <a:rPr lang="fr-FR" baseline="0" dirty="0" smtClean="0"/>
              <a:t> n’est pas récente en fait elle existe depuis plusieurs décennies, ce concept </a:t>
            </a:r>
            <a:r>
              <a:rPr kumimoji="0" lang="fr-FR" sz="1100" b="0" i="0" u="none" strike="noStrike" kern="0" cap="none" spc="0" normalizeH="0" baseline="0" noProof="0" dirty="0" smtClean="0">
                <a:ln>
                  <a:noFill/>
                </a:ln>
                <a:solidFill>
                  <a:srgbClr val="FFFFFF"/>
                </a:solidFill>
                <a:effectLst/>
                <a:uLnTx/>
                <a:uFillTx/>
                <a:latin typeface="Montserrat"/>
                <a:sym typeface="Montserrat"/>
              </a:rPr>
              <a:t>a été formalisé pour la première fois dans les années 1940 , et le terme « intelligence artificielle » a été inventé en 1956, elle consiste </a:t>
            </a:r>
          </a:p>
        </p:txBody>
      </p:sp>
    </p:spTree>
    <p:extLst>
      <p:ext uri="{BB962C8B-B14F-4D97-AF65-F5344CB8AC3E}">
        <p14:creationId xmlns:p14="http://schemas.microsoft.com/office/powerpoint/2010/main" val="93492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59"/>
        <p:cNvGrpSpPr/>
        <p:nvPr/>
      </p:nvGrpSpPr>
      <p:grpSpPr>
        <a:xfrm>
          <a:off x="0" y="0"/>
          <a:ext cx="0" cy="0"/>
          <a:chOff x="0" y="0"/>
          <a:chExt cx="0" cy="0"/>
        </a:xfrm>
      </p:grpSpPr>
      <p:grpSp>
        <p:nvGrpSpPr>
          <p:cNvPr id="460" name="Google Shape;460;p22"/>
          <p:cNvGrpSpPr/>
          <p:nvPr/>
        </p:nvGrpSpPr>
        <p:grpSpPr>
          <a:xfrm>
            <a:off x="-1123779" y="-1437185"/>
            <a:ext cx="12025151" cy="8843536"/>
            <a:chOff x="-1123779" y="-1437185"/>
            <a:chExt cx="12025151" cy="8843536"/>
          </a:xfrm>
        </p:grpSpPr>
        <p:sp>
          <p:nvSpPr>
            <p:cNvPr id="461" name="Google Shape;461;p22"/>
            <p:cNvSpPr/>
            <p:nvPr/>
          </p:nvSpPr>
          <p:spPr>
            <a:xfrm flipH="1">
              <a:off x="5785965" y="438881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rot="10800000">
              <a:off x="6986174" y="-886660"/>
              <a:ext cx="3247250" cy="169871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1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rot="10800000" flipH="1">
              <a:off x="-1123779" y="-1437185"/>
              <a:ext cx="3115510" cy="1837815"/>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5" name="Google Shape;465;p22"/>
          <p:cNvSpPr txBox="1">
            <a:spLocks noGrp="1"/>
          </p:cNvSpPr>
          <p:nvPr>
            <p:ph type="subTitle" idx="1"/>
          </p:nvPr>
        </p:nvSpPr>
        <p:spPr>
          <a:xfrm>
            <a:off x="937625" y="2512054"/>
            <a:ext cx="20526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6" name="Google Shape;466;p22"/>
          <p:cNvSpPr txBox="1">
            <a:spLocks noGrp="1"/>
          </p:cNvSpPr>
          <p:nvPr>
            <p:ph type="subTitle" idx="2"/>
          </p:nvPr>
        </p:nvSpPr>
        <p:spPr>
          <a:xfrm>
            <a:off x="3341062" y="2512054"/>
            <a:ext cx="20526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7" name="Google Shape;467;p22"/>
          <p:cNvSpPr txBox="1">
            <a:spLocks noGrp="1"/>
          </p:cNvSpPr>
          <p:nvPr>
            <p:ph type="subTitle" idx="3"/>
          </p:nvPr>
        </p:nvSpPr>
        <p:spPr>
          <a:xfrm>
            <a:off x="5744505" y="2512054"/>
            <a:ext cx="2052600" cy="15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8" name="Google Shape;468;p22"/>
          <p:cNvSpPr txBox="1">
            <a:spLocks noGrp="1"/>
          </p:cNvSpPr>
          <p:nvPr>
            <p:ph type="subTitle" idx="4"/>
          </p:nvPr>
        </p:nvSpPr>
        <p:spPr>
          <a:xfrm>
            <a:off x="937625" y="2067100"/>
            <a:ext cx="2052600" cy="5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469" name="Google Shape;469;p22"/>
          <p:cNvSpPr txBox="1">
            <a:spLocks noGrp="1"/>
          </p:cNvSpPr>
          <p:nvPr>
            <p:ph type="subTitle" idx="5"/>
          </p:nvPr>
        </p:nvSpPr>
        <p:spPr>
          <a:xfrm>
            <a:off x="3341063" y="2067100"/>
            <a:ext cx="2052600" cy="5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470" name="Google Shape;470;p22"/>
          <p:cNvSpPr txBox="1">
            <a:spLocks noGrp="1"/>
          </p:cNvSpPr>
          <p:nvPr>
            <p:ph type="subTitle" idx="6"/>
          </p:nvPr>
        </p:nvSpPr>
        <p:spPr>
          <a:xfrm>
            <a:off x="5744502" y="2067100"/>
            <a:ext cx="2052600" cy="5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grpSp>
        <p:nvGrpSpPr>
          <p:cNvPr id="471" name="Google Shape;471;p22"/>
          <p:cNvGrpSpPr/>
          <p:nvPr/>
        </p:nvGrpSpPr>
        <p:grpSpPr>
          <a:xfrm rot="10800000" flipH="1">
            <a:off x="-1469087" y="4289940"/>
            <a:ext cx="3296400" cy="703085"/>
            <a:chOff x="-12" y="3628590"/>
            <a:chExt cx="3296400" cy="703085"/>
          </a:xfrm>
        </p:grpSpPr>
        <p:grpSp>
          <p:nvGrpSpPr>
            <p:cNvPr id="472" name="Google Shape;472;p22"/>
            <p:cNvGrpSpPr/>
            <p:nvPr/>
          </p:nvGrpSpPr>
          <p:grpSpPr>
            <a:xfrm>
              <a:off x="854867" y="3996692"/>
              <a:ext cx="1567047" cy="45661"/>
              <a:chOff x="1754675" y="2661275"/>
              <a:chExt cx="1945675" cy="56700"/>
            </a:xfrm>
          </p:grpSpPr>
          <p:cxnSp>
            <p:nvCxnSpPr>
              <p:cNvPr id="473" name="Google Shape;473;p2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474" name="Google Shape;474;p2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22"/>
            <p:cNvGrpSpPr/>
            <p:nvPr/>
          </p:nvGrpSpPr>
          <p:grpSpPr>
            <a:xfrm>
              <a:off x="518420" y="4195487"/>
              <a:ext cx="1561280" cy="136187"/>
              <a:chOff x="1754675" y="2824000"/>
              <a:chExt cx="4728285" cy="412439"/>
            </a:xfrm>
          </p:grpSpPr>
          <p:sp>
            <p:nvSpPr>
              <p:cNvPr id="476" name="Google Shape;476;p2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477" name="Google Shape;477;p2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2"/>
            <p:cNvGrpSpPr/>
            <p:nvPr/>
          </p:nvGrpSpPr>
          <p:grpSpPr>
            <a:xfrm>
              <a:off x="226304" y="3764887"/>
              <a:ext cx="3070084" cy="102364"/>
              <a:chOff x="1779150" y="2604263"/>
              <a:chExt cx="3811875" cy="127113"/>
            </a:xfrm>
          </p:grpSpPr>
          <p:sp>
            <p:nvSpPr>
              <p:cNvPr id="479" name="Google Shape;479;p2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480" name="Google Shape;480;p2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2"/>
            <p:cNvGrpSpPr/>
            <p:nvPr/>
          </p:nvGrpSpPr>
          <p:grpSpPr>
            <a:xfrm>
              <a:off x="-12" y="3628590"/>
              <a:ext cx="3010303" cy="45661"/>
              <a:chOff x="1766900" y="2869225"/>
              <a:chExt cx="3737650" cy="56700"/>
            </a:xfrm>
          </p:grpSpPr>
          <p:cxnSp>
            <p:nvCxnSpPr>
              <p:cNvPr id="482" name="Google Shape;482;p2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483" name="Google Shape;483;p2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22"/>
          <p:cNvGrpSpPr/>
          <p:nvPr/>
        </p:nvGrpSpPr>
        <p:grpSpPr>
          <a:xfrm>
            <a:off x="-592558" y="-10342"/>
            <a:ext cx="7481573" cy="5159023"/>
            <a:chOff x="-592558" y="-10342"/>
            <a:chExt cx="7481573" cy="5159023"/>
          </a:xfrm>
        </p:grpSpPr>
        <p:sp>
          <p:nvSpPr>
            <p:cNvPr id="485" name="Google Shape;485;p22"/>
            <p:cNvSpPr/>
            <p:nvPr/>
          </p:nvSpPr>
          <p:spPr>
            <a:xfrm rot="10800000" flipH="1">
              <a:off x="-592558" y="-10342"/>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rot="10800000" flipH="1">
              <a:off x="5882231" y="4965151"/>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2"/>
          <p:cNvSpPr/>
          <p:nvPr/>
        </p:nvSpPr>
        <p:spPr>
          <a:xfrm flipH="1">
            <a:off x="6761059" y="4250475"/>
            <a:ext cx="3573015" cy="186912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52"/>
        <p:cNvGrpSpPr/>
        <p:nvPr/>
      </p:nvGrpSpPr>
      <p:grpSpPr>
        <a:xfrm>
          <a:off x="0" y="0"/>
          <a:ext cx="0" cy="0"/>
          <a:chOff x="0" y="0"/>
          <a:chExt cx="0" cy="0"/>
        </a:xfrm>
      </p:grpSpPr>
      <p:grpSp>
        <p:nvGrpSpPr>
          <p:cNvPr id="553" name="Google Shape;553;p25"/>
          <p:cNvGrpSpPr/>
          <p:nvPr/>
        </p:nvGrpSpPr>
        <p:grpSpPr>
          <a:xfrm>
            <a:off x="-810334" y="-1436216"/>
            <a:ext cx="10049270" cy="7866187"/>
            <a:chOff x="-810334" y="-1436216"/>
            <a:chExt cx="10049270" cy="7866187"/>
          </a:xfrm>
        </p:grpSpPr>
        <p:sp>
          <p:nvSpPr>
            <p:cNvPr id="554" name="Google Shape;554;p25"/>
            <p:cNvSpPr/>
            <p:nvPr/>
          </p:nvSpPr>
          <p:spPr>
            <a:xfrm rot="10800000">
              <a:off x="-56042" y="-1436216"/>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810334" y="4506921"/>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5463604" y="4588371"/>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5"/>
          <p:cNvGrpSpPr/>
          <p:nvPr/>
        </p:nvGrpSpPr>
        <p:grpSpPr>
          <a:xfrm>
            <a:off x="-483963" y="343842"/>
            <a:ext cx="10364069" cy="4799653"/>
            <a:chOff x="-483963" y="343842"/>
            <a:chExt cx="10364069" cy="4799653"/>
          </a:xfrm>
        </p:grpSpPr>
        <p:sp>
          <p:nvSpPr>
            <p:cNvPr id="558" name="Google Shape;558;p25"/>
            <p:cNvSpPr/>
            <p:nvPr/>
          </p:nvSpPr>
          <p:spPr>
            <a:xfrm flipH="1">
              <a:off x="-483963" y="343842"/>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490516" y="4911500"/>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8647766" y="4521501"/>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5"/>
          <p:cNvSpPr/>
          <p:nvPr/>
        </p:nvSpPr>
        <p:spPr>
          <a:xfrm>
            <a:off x="7423987" y="-8"/>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txBox="1">
            <a:spLocks noGrp="1"/>
          </p:cNvSpPr>
          <p:nvPr>
            <p:ph type="title" hasCustomPrompt="1"/>
          </p:nvPr>
        </p:nvSpPr>
        <p:spPr>
          <a:xfrm>
            <a:off x="3365094" y="876275"/>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Poppins"/>
                <a:ea typeface="Poppins"/>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3" name="Google Shape;563;p25"/>
          <p:cNvSpPr txBox="1">
            <a:spLocks noGrp="1"/>
          </p:cNvSpPr>
          <p:nvPr>
            <p:ph type="subTitle" idx="1"/>
          </p:nvPr>
        </p:nvSpPr>
        <p:spPr>
          <a:xfrm>
            <a:off x="3365094" y="1492766"/>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64" name="Google Shape;564;p25"/>
          <p:cNvSpPr txBox="1">
            <a:spLocks noGrp="1"/>
          </p:cNvSpPr>
          <p:nvPr>
            <p:ph type="title" idx="2" hasCustomPrompt="1"/>
          </p:nvPr>
        </p:nvSpPr>
        <p:spPr>
          <a:xfrm>
            <a:off x="3365094" y="2041118"/>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Poppins"/>
                <a:ea typeface="Poppins"/>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5" name="Google Shape;565;p25"/>
          <p:cNvSpPr txBox="1">
            <a:spLocks noGrp="1"/>
          </p:cNvSpPr>
          <p:nvPr>
            <p:ph type="subTitle" idx="3"/>
          </p:nvPr>
        </p:nvSpPr>
        <p:spPr>
          <a:xfrm>
            <a:off x="3365094" y="2654570"/>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66" name="Google Shape;566;p25"/>
          <p:cNvSpPr txBox="1">
            <a:spLocks noGrp="1"/>
          </p:cNvSpPr>
          <p:nvPr>
            <p:ph type="title" idx="4" hasCustomPrompt="1"/>
          </p:nvPr>
        </p:nvSpPr>
        <p:spPr>
          <a:xfrm>
            <a:off x="3365094" y="3205961"/>
            <a:ext cx="37542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Font typeface="Poppins"/>
              <a:buNone/>
              <a:defRPr sz="3400">
                <a:latin typeface="Poppins"/>
                <a:ea typeface="Poppins"/>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sp>
        <p:nvSpPr>
          <p:cNvPr id="567" name="Google Shape;567;p25"/>
          <p:cNvSpPr txBox="1">
            <a:spLocks noGrp="1"/>
          </p:cNvSpPr>
          <p:nvPr>
            <p:ph type="subTitle" idx="5"/>
          </p:nvPr>
        </p:nvSpPr>
        <p:spPr>
          <a:xfrm>
            <a:off x="3365094" y="3816373"/>
            <a:ext cx="3754200" cy="41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568" name="Google Shape;568;p25"/>
          <p:cNvGrpSpPr/>
          <p:nvPr/>
        </p:nvGrpSpPr>
        <p:grpSpPr>
          <a:xfrm>
            <a:off x="-955172" y="-1359417"/>
            <a:ext cx="11011936" cy="8170456"/>
            <a:chOff x="-955172" y="-1359417"/>
            <a:chExt cx="11011936" cy="8170456"/>
          </a:xfrm>
        </p:grpSpPr>
        <p:sp>
          <p:nvSpPr>
            <p:cNvPr id="569" name="Google Shape;569;p25"/>
            <p:cNvSpPr/>
            <p:nvPr/>
          </p:nvSpPr>
          <p:spPr>
            <a:xfrm rot="10800000" flipH="1">
              <a:off x="-955172" y="-1359417"/>
              <a:ext cx="2979895" cy="175781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flipH="1">
              <a:off x="5718529" y="4734383"/>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rot="10800000" flipH="1">
              <a:off x="7251492" y="-8365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flipH="1">
              <a:off x="-718483" y="4740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5"/>
          <p:cNvGrpSpPr/>
          <p:nvPr/>
        </p:nvGrpSpPr>
        <p:grpSpPr>
          <a:xfrm>
            <a:off x="-3334299" y="835002"/>
            <a:ext cx="14148600" cy="3523278"/>
            <a:chOff x="-3334299" y="835002"/>
            <a:chExt cx="14148600" cy="3523278"/>
          </a:xfrm>
        </p:grpSpPr>
        <p:grpSp>
          <p:nvGrpSpPr>
            <p:cNvPr id="574" name="Google Shape;574;p25"/>
            <p:cNvGrpSpPr/>
            <p:nvPr/>
          </p:nvGrpSpPr>
          <p:grpSpPr>
            <a:xfrm flipH="1">
              <a:off x="7517900" y="835002"/>
              <a:ext cx="3296400" cy="703085"/>
              <a:chOff x="-12" y="3628590"/>
              <a:chExt cx="3296400" cy="703085"/>
            </a:xfrm>
          </p:grpSpPr>
          <p:grpSp>
            <p:nvGrpSpPr>
              <p:cNvPr id="575" name="Google Shape;575;p25"/>
              <p:cNvGrpSpPr/>
              <p:nvPr/>
            </p:nvGrpSpPr>
            <p:grpSpPr>
              <a:xfrm>
                <a:off x="854867" y="3996692"/>
                <a:ext cx="1567047" cy="45661"/>
                <a:chOff x="1754675" y="2661275"/>
                <a:chExt cx="1945675" cy="56700"/>
              </a:xfrm>
            </p:grpSpPr>
            <p:cxnSp>
              <p:nvCxnSpPr>
                <p:cNvPr id="576" name="Google Shape;576;p25"/>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577" name="Google Shape;577;p25"/>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5"/>
              <p:cNvGrpSpPr/>
              <p:nvPr/>
            </p:nvGrpSpPr>
            <p:grpSpPr>
              <a:xfrm>
                <a:off x="518420" y="4195487"/>
                <a:ext cx="1561280" cy="136187"/>
                <a:chOff x="1754675" y="2824000"/>
                <a:chExt cx="4728285" cy="412439"/>
              </a:xfrm>
            </p:grpSpPr>
            <p:sp>
              <p:nvSpPr>
                <p:cNvPr id="579" name="Google Shape;579;p25"/>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580" name="Google Shape;580;p25"/>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5"/>
              <p:cNvGrpSpPr/>
              <p:nvPr/>
            </p:nvGrpSpPr>
            <p:grpSpPr>
              <a:xfrm>
                <a:off x="226304" y="3764887"/>
                <a:ext cx="3070084" cy="102364"/>
                <a:chOff x="1779150" y="2604263"/>
                <a:chExt cx="3811875" cy="127113"/>
              </a:xfrm>
            </p:grpSpPr>
            <p:sp>
              <p:nvSpPr>
                <p:cNvPr id="582" name="Google Shape;582;p25"/>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583" name="Google Shape;583;p25"/>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25"/>
              <p:cNvGrpSpPr/>
              <p:nvPr/>
            </p:nvGrpSpPr>
            <p:grpSpPr>
              <a:xfrm>
                <a:off x="-12" y="3628590"/>
                <a:ext cx="3010303" cy="45661"/>
                <a:chOff x="1766900" y="2869225"/>
                <a:chExt cx="3737650" cy="56700"/>
              </a:xfrm>
            </p:grpSpPr>
            <p:cxnSp>
              <p:nvCxnSpPr>
                <p:cNvPr id="585" name="Google Shape;585;p25"/>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586" name="Google Shape;586;p25"/>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7" name="Google Shape;587;p25"/>
            <p:cNvGrpSpPr/>
            <p:nvPr/>
          </p:nvGrpSpPr>
          <p:grpSpPr>
            <a:xfrm flipH="1">
              <a:off x="-3334299" y="3816365"/>
              <a:ext cx="4555892" cy="541915"/>
              <a:chOff x="5950034" y="3380465"/>
              <a:chExt cx="4555892" cy="541915"/>
            </a:xfrm>
          </p:grpSpPr>
          <p:grpSp>
            <p:nvGrpSpPr>
              <p:cNvPr id="588" name="Google Shape;588;p25"/>
              <p:cNvGrpSpPr/>
              <p:nvPr/>
            </p:nvGrpSpPr>
            <p:grpSpPr>
              <a:xfrm rot="10800000">
                <a:off x="5950034" y="3380473"/>
                <a:ext cx="2877996" cy="223763"/>
                <a:chOff x="1748550" y="2064750"/>
                <a:chExt cx="3573375" cy="277863"/>
              </a:xfrm>
            </p:grpSpPr>
            <p:sp>
              <p:nvSpPr>
                <p:cNvPr id="589" name="Google Shape;589;p25"/>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90" name="Google Shape;590;p25"/>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25"/>
              <p:cNvGrpSpPr/>
              <p:nvPr/>
            </p:nvGrpSpPr>
            <p:grpSpPr>
              <a:xfrm rot="10800000">
                <a:off x="6396949" y="3536010"/>
                <a:ext cx="2430997" cy="185534"/>
                <a:chOff x="1748547" y="1392116"/>
                <a:chExt cx="5911958" cy="451312"/>
              </a:xfrm>
            </p:grpSpPr>
            <p:sp>
              <p:nvSpPr>
                <p:cNvPr id="592" name="Google Shape;592;p25"/>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593" name="Google Shape;593;p25"/>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5"/>
              <p:cNvGrpSpPr/>
              <p:nvPr/>
            </p:nvGrpSpPr>
            <p:grpSpPr>
              <a:xfrm rot="10800000">
                <a:off x="6906834" y="3876719"/>
                <a:ext cx="3140396" cy="45661"/>
                <a:chOff x="234768" y="1449263"/>
                <a:chExt cx="3899175" cy="56700"/>
              </a:xfrm>
            </p:grpSpPr>
            <p:cxnSp>
              <p:nvCxnSpPr>
                <p:cNvPr id="595" name="Google Shape;595;p25"/>
                <p:cNvCxnSpPr/>
                <p:nvPr/>
              </p:nvCxnSpPr>
              <p:spPr>
                <a:xfrm>
                  <a:off x="234768"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596" name="Google Shape;596;p25"/>
                <p:cNvSpPr/>
                <p:nvPr/>
              </p:nvSpPr>
              <p:spPr>
                <a:xfrm>
                  <a:off x="4077243"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25"/>
              <p:cNvGrpSpPr/>
              <p:nvPr/>
            </p:nvGrpSpPr>
            <p:grpSpPr>
              <a:xfrm flipH="1">
                <a:off x="7495622" y="3380465"/>
                <a:ext cx="3010303" cy="45661"/>
                <a:chOff x="1766900" y="2869225"/>
                <a:chExt cx="3737650" cy="56700"/>
              </a:xfrm>
            </p:grpSpPr>
            <p:cxnSp>
              <p:nvCxnSpPr>
                <p:cNvPr id="598" name="Google Shape;598;p25"/>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599" name="Google Shape;599;p25"/>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1"/>
        <p:cNvGrpSpPr/>
        <p:nvPr/>
      </p:nvGrpSpPr>
      <p:grpSpPr>
        <a:xfrm>
          <a:off x="0" y="0"/>
          <a:ext cx="0" cy="0"/>
          <a:chOff x="0" y="0"/>
          <a:chExt cx="0" cy="0"/>
        </a:xfrm>
      </p:grpSpPr>
      <p:sp>
        <p:nvSpPr>
          <p:cNvPr id="632" name="Google Shape;63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3" name="Google Shape;633;p27"/>
          <p:cNvGrpSpPr/>
          <p:nvPr/>
        </p:nvGrpSpPr>
        <p:grpSpPr>
          <a:xfrm rot="10800000" flipH="1">
            <a:off x="7632084" y="158865"/>
            <a:ext cx="3010303" cy="380635"/>
            <a:chOff x="5446772" y="1743190"/>
            <a:chExt cx="3010303" cy="380635"/>
          </a:xfrm>
        </p:grpSpPr>
        <p:grpSp>
          <p:nvGrpSpPr>
            <p:cNvPr id="634" name="Google Shape;634;p27"/>
            <p:cNvGrpSpPr/>
            <p:nvPr/>
          </p:nvGrpSpPr>
          <p:grpSpPr>
            <a:xfrm flipH="1">
              <a:off x="5898325" y="1865405"/>
              <a:ext cx="1567047" cy="45661"/>
              <a:chOff x="1754675" y="2661275"/>
              <a:chExt cx="1945675" cy="56700"/>
            </a:xfrm>
          </p:grpSpPr>
          <p:cxnSp>
            <p:nvCxnSpPr>
              <p:cNvPr id="635" name="Google Shape;635;p27"/>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36" name="Google Shape;636;p27"/>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7"/>
            <p:cNvGrpSpPr/>
            <p:nvPr/>
          </p:nvGrpSpPr>
          <p:grpSpPr>
            <a:xfrm flipH="1">
              <a:off x="5477439" y="1987637"/>
              <a:ext cx="1561280" cy="136187"/>
              <a:chOff x="1754675" y="2824000"/>
              <a:chExt cx="4728285" cy="412439"/>
            </a:xfrm>
          </p:grpSpPr>
          <p:sp>
            <p:nvSpPr>
              <p:cNvPr id="638" name="Google Shape;638;p27"/>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39" name="Google Shape;639;p27"/>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27"/>
            <p:cNvGrpSpPr/>
            <p:nvPr/>
          </p:nvGrpSpPr>
          <p:grpSpPr>
            <a:xfrm flipH="1">
              <a:off x="5446772" y="1743190"/>
              <a:ext cx="3010303" cy="45661"/>
              <a:chOff x="1766900" y="2869225"/>
              <a:chExt cx="3737650" cy="56700"/>
            </a:xfrm>
          </p:grpSpPr>
          <p:cxnSp>
            <p:nvCxnSpPr>
              <p:cNvPr id="641" name="Google Shape;641;p27"/>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42" name="Google Shape;642;p27"/>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 name="Google Shape;643;p27"/>
          <p:cNvGrpSpPr/>
          <p:nvPr/>
        </p:nvGrpSpPr>
        <p:grpSpPr>
          <a:xfrm>
            <a:off x="-201828" y="-265593"/>
            <a:ext cx="9294978" cy="6913322"/>
            <a:chOff x="-201828" y="-265593"/>
            <a:chExt cx="9294978" cy="6913322"/>
          </a:xfrm>
        </p:grpSpPr>
        <p:sp>
          <p:nvSpPr>
            <p:cNvPr id="644" name="Google Shape;644;p27"/>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rot="10800000" flipH="1">
              <a:off x="-163643"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27"/>
          <p:cNvSpPr/>
          <p:nvPr/>
        </p:nvSpPr>
        <p:spPr>
          <a:xfrm rot="10800000" flipH="1">
            <a:off x="8818850" y="4058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7371025"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670"/>
        <p:cNvGrpSpPr/>
        <p:nvPr/>
      </p:nvGrpSpPr>
      <p:grpSpPr>
        <a:xfrm>
          <a:off x="0" y="0"/>
          <a:ext cx="0" cy="0"/>
          <a:chOff x="0" y="0"/>
          <a:chExt cx="0" cy="0"/>
        </a:xfrm>
      </p:grpSpPr>
      <p:sp>
        <p:nvSpPr>
          <p:cNvPr id="671" name="Google Shape;67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2" name="Google Shape;672;p29"/>
          <p:cNvSpPr/>
          <p:nvPr/>
        </p:nvSpPr>
        <p:spPr>
          <a:xfrm>
            <a:off x="6422716" y="-11537"/>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29"/>
          <p:cNvGrpSpPr/>
          <p:nvPr/>
        </p:nvGrpSpPr>
        <p:grpSpPr>
          <a:xfrm>
            <a:off x="-1690350" y="187965"/>
            <a:ext cx="3296400" cy="703085"/>
            <a:chOff x="-12" y="3628590"/>
            <a:chExt cx="3296400" cy="703085"/>
          </a:xfrm>
        </p:grpSpPr>
        <p:grpSp>
          <p:nvGrpSpPr>
            <p:cNvPr id="675" name="Google Shape;675;p29"/>
            <p:cNvGrpSpPr/>
            <p:nvPr/>
          </p:nvGrpSpPr>
          <p:grpSpPr>
            <a:xfrm>
              <a:off x="854867" y="3996692"/>
              <a:ext cx="1567047" cy="45661"/>
              <a:chOff x="1754675" y="2661275"/>
              <a:chExt cx="1945675" cy="56700"/>
            </a:xfrm>
          </p:grpSpPr>
          <p:cxnSp>
            <p:nvCxnSpPr>
              <p:cNvPr id="676" name="Google Shape;676;p2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677" name="Google Shape;677;p2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29"/>
            <p:cNvGrpSpPr/>
            <p:nvPr/>
          </p:nvGrpSpPr>
          <p:grpSpPr>
            <a:xfrm>
              <a:off x="518420" y="4195487"/>
              <a:ext cx="1561280" cy="136187"/>
              <a:chOff x="1754675" y="2824000"/>
              <a:chExt cx="4728285" cy="412439"/>
            </a:xfrm>
          </p:grpSpPr>
          <p:sp>
            <p:nvSpPr>
              <p:cNvPr id="679" name="Google Shape;679;p2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680" name="Google Shape;680;p2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9"/>
            <p:cNvGrpSpPr/>
            <p:nvPr/>
          </p:nvGrpSpPr>
          <p:grpSpPr>
            <a:xfrm>
              <a:off x="226304" y="3764887"/>
              <a:ext cx="3070084" cy="102364"/>
              <a:chOff x="1779150" y="2604263"/>
              <a:chExt cx="3811875" cy="127113"/>
            </a:xfrm>
          </p:grpSpPr>
          <p:sp>
            <p:nvSpPr>
              <p:cNvPr id="682" name="Google Shape;682;p2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683" name="Google Shape;683;p2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29"/>
            <p:cNvGrpSpPr/>
            <p:nvPr/>
          </p:nvGrpSpPr>
          <p:grpSpPr>
            <a:xfrm>
              <a:off x="-12" y="3628590"/>
              <a:ext cx="3010303" cy="45661"/>
              <a:chOff x="1766900" y="2869225"/>
              <a:chExt cx="3737650" cy="56700"/>
            </a:xfrm>
          </p:grpSpPr>
          <p:cxnSp>
            <p:nvCxnSpPr>
              <p:cNvPr id="685" name="Google Shape;685;p2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86" name="Google Shape;686;p2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7" name="Google Shape;687;p29"/>
          <p:cNvGrpSpPr/>
          <p:nvPr/>
        </p:nvGrpSpPr>
        <p:grpSpPr>
          <a:xfrm>
            <a:off x="-2028096" y="-665229"/>
            <a:ext cx="5371751" cy="7430144"/>
            <a:chOff x="-2028096" y="-665229"/>
            <a:chExt cx="5371751" cy="7430144"/>
          </a:xfrm>
        </p:grpSpPr>
        <p:sp>
          <p:nvSpPr>
            <p:cNvPr id="688" name="Google Shape;688;p29"/>
            <p:cNvSpPr/>
            <p:nvPr/>
          </p:nvSpPr>
          <p:spPr>
            <a:xfrm>
              <a:off x="-176746" y="4688258"/>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rot="10800000" flipH="1">
              <a:off x="-2028096" y="-665229"/>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10"/>
        <p:cNvGrpSpPr/>
        <p:nvPr/>
      </p:nvGrpSpPr>
      <p:grpSpPr>
        <a:xfrm>
          <a:off x="0" y="0"/>
          <a:ext cx="0" cy="0"/>
          <a:chOff x="0" y="0"/>
          <a:chExt cx="0" cy="0"/>
        </a:xfrm>
      </p:grpSpPr>
      <p:grpSp>
        <p:nvGrpSpPr>
          <p:cNvPr id="711" name="Google Shape;711;p31"/>
          <p:cNvGrpSpPr/>
          <p:nvPr/>
        </p:nvGrpSpPr>
        <p:grpSpPr>
          <a:xfrm rot="10800000">
            <a:off x="-1889528" y="158865"/>
            <a:ext cx="3010303" cy="380635"/>
            <a:chOff x="5446772" y="1743190"/>
            <a:chExt cx="3010303" cy="380635"/>
          </a:xfrm>
        </p:grpSpPr>
        <p:grpSp>
          <p:nvGrpSpPr>
            <p:cNvPr id="712" name="Google Shape;712;p31"/>
            <p:cNvGrpSpPr/>
            <p:nvPr/>
          </p:nvGrpSpPr>
          <p:grpSpPr>
            <a:xfrm flipH="1">
              <a:off x="5898325" y="1865405"/>
              <a:ext cx="1567047" cy="45661"/>
              <a:chOff x="1754675" y="2661275"/>
              <a:chExt cx="1945675" cy="56700"/>
            </a:xfrm>
          </p:grpSpPr>
          <p:cxnSp>
            <p:nvCxnSpPr>
              <p:cNvPr id="713" name="Google Shape;713;p3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14" name="Google Shape;714;p3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1"/>
            <p:cNvGrpSpPr/>
            <p:nvPr/>
          </p:nvGrpSpPr>
          <p:grpSpPr>
            <a:xfrm flipH="1">
              <a:off x="5477439" y="1987637"/>
              <a:ext cx="1561280" cy="136187"/>
              <a:chOff x="1754675" y="2824000"/>
              <a:chExt cx="4728285" cy="412439"/>
            </a:xfrm>
          </p:grpSpPr>
          <p:sp>
            <p:nvSpPr>
              <p:cNvPr id="716" name="Google Shape;716;p3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17" name="Google Shape;717;p3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1"/>
            <p:cNvGrpSpPr/>
            <p:nvPr/>
          </p:nvGrpSpPr>
          <p:grpSpPr>
            <a:xfrm flipH="1">
              <a:off x="5446772" y="1743190"/>
              <a:ext cx="3010303" cy="45661"/>
              <a:chOff x="1766900" y="2869225"/>
              <a:chExt cx="3737650" cy="56700"/>
            </a:xfrm>
          </p:grpSpPr>
          <p:cxnSp>
            <p:nvCxnSpPr>
              <p:cNvPr id="719" name="Google Shape;719;p3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20" name="Google Shape;720;p3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1"/>
          <p:cNvGrpSpPr/>
          <p:nvPr/>
        </p:nvGrpSpPr>
        <p:grpSpPr>
          <a:xfrm flipH="1">
            <a:off x="1347409" y="-265593"/>
            <a:ext cx="9294978" cy="6913322"/>
            <a:chOff x="-201828" y="-265593"/>
            <a:chExt cx="9294978" cy="6913322"/>
          </a:xfrm>
        </p:grpSpPr>
        <p:sp>
          <p:nvSpPr>
            <p:cNvPr id="722" name="Google Shape;722;p31"/>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rot="10800000" flipH="1">
              <a:off x="1175807"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31"/>
          <p:cNvSpPr/>
          <p:nvPr/>
        </p:nvSpPr>
        <p:spPr>
          <a:xfrm rot="10800000">
            <a:off x="794659" y="4876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flipH="1">
            <a:off x="-561113"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grpSp>
        <p:nvGrpSpPr>
          <p:cNvPr id="31" name="Google Shape;31;p3"/>
          <p:cNvGrpSpPr/>
          <p:nvPr/>
        </p:nvGrpSpPr>
        <p:grpSpPr>
          <a:xfrm>
            <a:off x="-642935" y="-1483293"/>
            <a:ext cx="10417533" cy="7928897"/>
            <a:chOff x="-642935" y="-1483293"/>
            <a:chExt cx="10417533" cy="7928897"/>
          </a:xfrm>
        </p:grpSpPr>
        <p:sp>
          <p:nvSpPr>
            <p:cNvPr id="32" name="Google Shape;32;p3"/>
            <p:cNvSpPr/>
            <p:nvPr/>
          </p:nvSpPr>
          <p:spPr>
            <a:xfrm rot="10800000">
              <a:off x="-642935" y="-148329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254199" y="46040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732996" y="7"/>
            <a:ext cx="7266640" cy="5159850"/>
            <a:chOff x="-732996" y="7"/>
            <a:chExt cx="7266640" cy="5159850"/>
          </a:xfrm>
        </p:grpSpPr>
        <p:sp>
          <p:nvSpPr>
            <p:cNvPr id="35" name="Google Shape;35;p3"/>
            <p:cNvSpPr/>
            <p:nvPr/>
          </p:nvSpPr>
          <p:spPr>
            <a:xfrm rot="10800000">
              <a:off x="4161656" y="497632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0800000">
              <a:off x="5115392"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732996" y="4324988"/>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
          <p:cNvSpPr txBox="1">
            <a:spLocks noGrp="1"/>
          </p:cNvSpPr>
          <p:nvPr>
            <p:ph type="title"/>
          </p:nvPr>
        </p:nvSpPr>
        <p:spPr>
          <a:xfrm>
            <a:off x="2085025" y="1564950"/>
            <a:ext cx="4158300" cy="151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1050075" y="1564950"/>
            <a:ext cx="969000" cy="151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Font typeface="Poppins"/>
              <a:buNone/>
              <a:defRPr sz="4100">
                <a:latin typeface="Poppins"/>
                <a:ea typeface="Poppins"/>
                <a:cs typeface="Poppins"/>
                <a:sym typeface="Poppins"/>
              </a:defRPr>
            </a:lvl1pPr>
            <a:lvl2pPr lvl="1"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2pPr>
            <a:lvl3pPr lvl="2"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3pPr>
            <a:lvl4pPr lvl="3"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4pPr>
            <a:lvl5pPr lvl="4"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5pPr>
            <a:lvl6pPr lvl="5"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6pPr>
            <a:lvl7pPr lvl="6"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7pPr>
            <a:lvl8pPr lvl="7"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8pPr>
            <a:lvl9pPr lvl="8" algn="ctr" rtl="0">
              <a:spcBef>
                <a:spcPts val="0"/>
              </a:spcBef>
              <a:spcAft>
                <a:spcPts val="0"/>
              </a:spcAft>
              <a:buClr>
                <a:schemeClr val="lt1"/>
              </a:buClr>
              <a:buSzPts val="6000"/>
              <a:buFont typeface="Poppins"/>
              <a:buNone/>
              <a:defRPr sz="6000" b="0">
                <a:solidFill>
                  <a:schemeClr val="lt1"/>
                </a:solidFill>
                <a:latin typeface="Poppins"/>
                <a:ea typeface="Poppins"/>
                <a:cs typeface="Poppins"/>
                <a:sym typeface="Poppins"/>
              </a:defRPr>
            </a:lvl9pPr>
          </a:lstStyle>
          <a:p>
            <a:r>
              <a:t>xx%</a:t>
            </a:r>
          </a:p>
        </p:txBody>
      </p:sp>
      <p:grpSp>
        <p:nvGrpSpPr>
          <p:cNvPr id="40" name="Google Shape;40;p3"/>
          <p:cNvGrpSpPr/>
          <p:nvPr/>
        </p:nvGrpSpPr>
        <p:grpSpPr>
          <a:xfrm>
            <a:off x="-10" y="-2237114"/>
            <a:ext cx="9822707" cy="9720614"/>
            <a:chOff x="-10" y="-2237114"/>
            <a:chExt cx="9822707" cy="9720614"/>
          </a:xfrm>
        </p:grpSpPr>
        <p:sp>
          <p:nvSpPr>
            <p:cNvPr id="41" name="Google Shape;41;p3"/>
            <p:cNvSpPr/>
            <p:nvPr/>
          </p:nvSpPr>
          <p:spPr>
            <a:xfrm rot="10800000">
              <a:off x="4707290" y="-2237114"/>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0" y="446596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flipH="1">
            <a:off x="-1344315" y="539496"/>
            <a:ext cx="3074607" cy="453954"/>
            <a:chOff x="5478797" y="847321"/>
            <a:chExt cx="3074607" cy="453954"/>
          </a:xfrm>
        </p:grpSpPr>
        <p:grpSp>
          <p:nvGrpSpPr>
            <p:cNvPr id="44" name="Google Shape;44;p3"/>
            <p:cNvGrpSpPr/>
            <p:nvPr/>
          </p:nvGrpSpPr>
          <p:grpSpPr>
            <a:xfrm flipH="1">
              <a:off x="5675409" y="922405"/>
              <a:ext cx="2877996" cy="223763"/>
              <a:chOff x="1687059" y="2012316"/>
              <a:chExt cx="3573375" cy="277863"/>
            </a:xfrm>
          </p:grpSpPr>
          <p:sp>
            <p:nvSpPr>
              <p:cNvPr id="45" name="Google Shape;45;p3"/>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46" name="Google Shape;46;p3"/>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flipH="1">
              <a:off x="5478797" y="1255615"/>
              <a:ext cx="3010303" cy="45661"/>
              <a:chOff x="1766900" y="2869225"/>
              <a:chExt cx="3737650" cy="56700"/>
            </a:xfrm>
          </p:grpSpPr>
          <p:cxnSp>
            <p:nvCxnSpPr>
              <p:cNvPr id="48" name="Google Shape;48;p3"/>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49" name="Google Shape;49;p3"/>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flipH="1">
              <a:off x="6072799" y="847321"/>
              <a:ext cx="2430997" cy="185534"/>
              <a:chOff x="1748547" y="1392116"/>
              <a:chExt cx="5911958" cy="451312"/>
            </a:xfrm>
          </p:grpSpPr>
          <p:sp>
            <p:nvSpPr>
              <p:cNvPr id="51" name="Google Shape;51;p3"/>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7"/>
          <p:cNvSpPr txBox="1">
            <a:spLocks noGrp="1"/>
          </p:cNvSpPr>
          <p:nvPr>
            <p:ph type="subTitle" idx="1"/>
          </p:nvPr>
        </p:nvSpPr>
        <p:spPr>
          <a:xfrm>
            <a:off x="1039274" y="1747188"/>
            <a:ext cx="30570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115" name="Google Shape;115;p7"/>
          <p:cNvSpPr>
            <a:spLocks noGrp="1"/>
          </p:cNvSpPr>
          <p:nvPr>
            <p:ph type="pic" idx="2"/>
          </p:nvPr>
        </p:nvSpPr>
        <p:spPr>
          <a:xfrm>
            <a:off x="4393774" y="1379588"/>
            <a:ext cx="3903300" cy="3033600"/>
          </a:xfrm>
          <a:prstGeom prst="rect">
            <a:avLst/>
          </a:prstGeom>
          <a:noFill/>
          <a:ln>
            <a:noFill/>
          </a:ln>
        </p:spPr>
      </p:sp>
      <p:sp>
        <p:nvSpPr>
          <p:cNvPr id="116" name="Google Shape;116;p7"/>
          <p:cNvSpPr/>
          <p:nvPr/>
        </p:nvSpPr>
        <p:spPr>
          <a:xfrm>
            <a:off x="-1098862" y="460401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rot="10800000" flipH="1">
            <a:off x="-1594613" y="-603810"/>
            <a:ext cx="3247250" cy="169871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1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7"/>
          <p:cNvGrpSpPr/>
          <p:nvPr/>
        </p:nvGrpSpPr>
        <p:grpSpPr>
          <a:xfrm>
            <a:off x="645846" y="7"/>
            <a:ext cx="7230373" cy="5143500"/>
            <a:chOff x="645846" y="7"/>
            <a:chExt cx="7230373" cy="5143500"/>
          </a:xfrm>
        </p:grpSpPr>
        <p:sp>
          <p:nvSpPr>
            <p:cNvPr id="119" name="Google Shape;119;p7"/>
            <p:cNvSpPr/>
            <p:nvPr/>
          </p:nvSpPr>
          <p:spPr>
            <a:xfrm rot="10800000">
              <a:off x="6457967"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10800000">
              <a:off x="645846" y="495997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7"/>
          <p:cNvGrpSpPr/>
          <p:nvPr/>
        </p:nvGrpSpPr>
        <p:grpSpPr>
          <a:xfrm>
            <a:off x="-1510053" y="314652"/>
            <a:ext cx="3296400" cy="703085"/>
            <a:chOff x="-12" y="3628590"/>
            <a:chExt cx="3296400" cy="703085"/>
          </a:xfrm>
        </p:grpSpPr>
        <p:grpSp>
          <p:nvGrpSpPr>
            <p:cNvPr id="122" name="Google Shape;122;p7"/>
            <p:cNvGrpSpPr/>
            <p:nvPr/>
          </p:nvGrpSpPr>
          <p:grpSpPr>
            <a:xfrm>
              <a:off x="854867" y="3996692"/>
              <a:ext cx="1567047" cy="45661"/>
              <a:chOff x="1754675" y="2661275"/>
              <a:chExt cx="1945675" cy="56700"/>
            </a:xfrm>
          </p:grpSpPr>
          <p:cxnSp>
            <p:nvCxnSpPr>
              <p:cNvPr id="123" name="Google Shape;123;p7"/>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24" name="Google Shape;124;p7"/>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7"/>
            <p:cNvGrpSpPr/>
            <p:nvPr/>
          </p:nvGrpSpPr>
          <p:grpSpPr>
            <a:xfrm>
              <a:off x="518420" y="4195487"/>
              <a:ext cx="1561280" cy="136187"/>
              <a:chOff x="1754675" y="2824000"/>
              <a:chExt cx="4728285" cy="412439"/>
            </a:xfrm>
          </p:grpSpPr>
          <p:sp>
            <p:nvSpPr>
              <p:cNvPr id="126" name="Google Shape;126;p7"/>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27" name="Google Shape;127;p7"/>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a:off x="226304" y="3764887"/>
              <a:ext cx="3070084" cy="102364"/>
              <a:chOff x="1779150" y="2604263"/>
              <a:chExt cx="3811875" cy="127113"/>
            </a:xfrm>
          </p:grpSpPr>
          <p:sp>
            <p:nvSpPr>
              <p:cNvPr id="129" name="Google Shape;129;p7"/>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30" name="Google Shape;130;p7"/>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7"/>
            <p:cNvGrpSpPr/>
            <p:nvPr/>
          </p:nvGrpSpPr>
          <p:grpSpPr>
            <a:xfrm>
              <a:off x="-12" y="3628590"/>
              <a:ext cx="3010303" cy="45661"/>
              <a:chOff x="1766900" y="2869225"/>
              <a:chExt cx="3737650" cy="56700"/>
            </a:xfrm>
          </p:grpSpPr>
          <p:cxnSp>
            <p:nvCxnSpPr>
              <p:cNvPr id="132" name="Google Shape;132;p7"/>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33" name="Google Shape;133;p7"/>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7"/>
          <p:cNvGrpSpPr/>
          <p:nvPr/>
        </p:nvGrpSpPr>
        <p:grpSpPr>
          <a:xfrm>
            <a:off x="-1510039" y="-1589006"/>
            <a:ext cx="11920665" cy="7774731"/>
            <a:chOff x="-1510039" y="-1589006"/>
            <a:chExt cx="11920665" cy="7774731"/>
          </a:xfrm>
        </p:grpSpPr>
        <p:sp>
          <p:nvSpPr>
            <p:cNvPr id="135" name="Google Shape;135;p7"/>
            <p:cNvSpPr/>
            <p:nvPr/>
          </p:nvSpPr>
          <p:spPr>
            <a:xfrm rot="10800000">
              <a:off x="6802328" y="-1589006"/>
              <a:ext cx="3608299" cy="2128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510039" y="4316600"/>
              <a:ext cx="3573015" cy="186912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grpSp>
        <p:nvGrpSpPr>
          <p:cNvPr id="138" name="Google Shape;138;p8"/>
          <p:cNvGrpSpPr/>
          <p:nvPr/>
        </p:nvGrpSpPr>
        <p:grpSpPr>
          <a:xfrm>
            <a:off x="-10" y="-1009617"/>
            <a:ext cx="9640083" cy="7443072"/>
            <a:chOff x="-10" y="-1009617"/>
            <a:chExt cx="9640083" cy="7443072"/>
          </a:xfrm>
        </p:grpSpPr>
        <p:sp>
          <p:nvSpPr>
            <p:cNvPr id="139" name="Google Shape;139;p8"/>
            <p:cNvSpPr/>
            <p:nvPr/>
          </p:nvSpPr>
          <p:spPr>
            <a:xfrm rot="10800000">
              <a:off x="6119674" y="-100961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10800000" flipH="1">
              <a:off x="0" y="-82735"/>
              <a:ext cx="2227897" cy="1165463"/>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flipH="1">
              <a:off x="-10" y="4522059"/>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8"/>
          <p:cNvGrpSpPr/>
          <p:nvPr/>
        </p:nvGrpSpPr>
        <p:grpSpPr>
          <a:xfrm>
            <a:off x="2503206" y="5"/>
            <a:ext cx="7007334" cy="4699016"/>
            <a:chOff x="2503206" y="5"/>
            <a:chExt cx="7007334" cy="4699016"/>
          </a:xfrm>
        </p:grpSpPr>
        <p:grpSp>
          <p:nvGrpSpPr>
            <p:cNvPr id="143" name="Google Shape;143;p8"/>
            <p:cNvGrpSpPr/>
            <p:nvPr/>
          </p:nvGrpSpPr>
          <p:grpSpPr>
            <a:xfrm>
              <a:off x="2503206" y="5"/>
              <a:ext cx="5597879" cy="4699016"/>
              <a:chOff x="2503206" y="5"/>
              <a:chExt cx="5597879" cy="4699016"/>
            </a:xfrm>
          </p:grpSpPr>
          <p:sp>
            <p:nvSpPr>
              <p:cNvPr id="144" name="Google Shape;144;p8"/>
              <p:cNvSpPr/>
              <p:nvPr/>
            </p:nvSpPr>
            <p:spPr>
              <a:xfrm flipH="1">
                <a:off x="2503206"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flipH="1">
                <a:off x="6868745" y="4467026"/>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8"/>
            <p:cNvGrpSpPr/>
            <p:nvPr/>
          </p:nvGrpSpPr>
          <p:grpSpPr>
            <a:xfrm>
              <a:off x="7937781" y="5"/>
              <a:ext cx="1572759" cy="183531"/>
              <a:chOff x="7937781" y="5"/>
              <a:chExt cx="1572759" cy="183531"/>
            </a:xfrm>
          </p:grpSpPr>
          <p:sp>
            <p:nvSpPr>
              <p:cNvPr id="147" name="Google Shape;147;p8"/>
              <p:cNvSpPr/>
              <p:nvPr/>
            </p:nvSpPr>
            <p:spPr>
              <a:xfrm>
                <a:off x="8503756"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937781" y="5"/>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oogle Shape;149;p8"/>
          <p:cNvGrpSpPr/>
          <p:nvPr/>
        </p:nvGrpSpPr>
        <p:grpSpPr>
          <a:xfrm>
            <a:off x="-1320285" y="-2292139"/>
            <a:ext cx="12455532" cy="9684964"/>
            <a:chOff x="-1320285" y="-2292139"/>
            <a:chExt cx="12455532" cy="9684964"/>
          </a:xfrm>
        </p:grpSpPr>
        <p:sp>
          <p:nvSpPr>
            <p:cNvPr id="150" name="Google Shape;150;p8"/>
            <p:cNvSpPr/>
            <p:nvPr/>
          </p:nvSpPr>
          <p:spPr>
            <a:xfrm flipH="1">
              <a:off x="6019840" y="4375286"/>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10800000" flipH="1">
              <a:off x="-1320285" y="-22921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32453" y="4992033"/>
              <a:ext cx="3520400" cy="207665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8"/>
          <p:cNvSpPr txBox="1">
            <a:spLocks noGrp="1"/>
          </p:cNvSpPr>
          <p:nvPr>
            <p:ph type="title"/>
          </p:nvPr>
        </p:nvSpPr>
        <p:spPr>
          <a:xfrm>
            <a:off x="1768550" y="1636650"/>
            <a:ext cx="5607000" cy="1870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5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4" name="Google Shape;154;p8"/>
          <p:cNvGrpSpPr/>
          <p:nvPr/>
        </p:nvGrpSpPr>
        <p:grpSpPr>
          <a:xfrm>
            <a:off x="-1892403" y="831971"/>
            <a:ext cx="12928869" cy="3635055"/>
            <a:chOff x="-1892403" y="831971"/>
            <a:chExt cx="12928869" cy="3635055"/>
          </a:xfrm>
        </p:grpSpPr>
        <p:grpSp>
          <p:nvGrpSpPr>
            <p:cNvPr id="155" name="Google Shape;155;p8"/>
            <p:cNvGrpSpPr/>
            <p:nvPr/>
          </p:nvGrpSpPr>
          <p:grpSpPr>
            <a:xfrm flipH="1">
              <a:off x="7436679" y="831971"/>
              <a:ext cx="3599787" cy="1044104"/>
              <a:chOff x="-1431671" y="656496"/>
              <a:chExt cx="3599787" cy="1044104"/>
            </a:xfrm>
          </p:grpSpPr>
          <p:grpSp>
            <p:nvGrpSpPr>
              <p:cNvPr id="156" name="Google Shape;156;p8"/>
              <p:cNvGrpSpPr/>
              <p:nvPr/>
            </p:nvGrpSpPr>
            <p:grpSpPr>
              <a:xfrm>
                <a:off x="-368508" y="1432892"/>
                <a:ext cx="1567047" cy="45661"/>
                <a:chOff x="1754675" y="2661275"/>
                <a:chExt cx="1945675" cy="56700"/>
              </a:xfrm>
            </p:grpSpPr>
            <p:cxnSp>
              <p:nvCxnSpPr>
                <p:cNvPr id="157" name="Google Shape;157;p8"/>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58" name="Google Shape;158;p8"/>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8"/>
              <p:cNvGrpSpPr/>
              <p:nvPr/>
            </p:nvGrpSpPr>
            <p:grpSpPr>
              <a:xfrm>
                <a:off x="-766480" y="1564412"/>
                <a:ext cx="1561280" cy="136187"/>
                <a:chOff x="1754675" y="2824000"/>
                <a:chExt cx="4728285" cy="412439"/>
              </a:xfrm>
            </p:grpSpPr>
            <p:sp>
              <p:nvSpPr>
                <p:cNvPr id="160" name="Google Shape;160;p8"/>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61" name="Google Shape;161;p8"/>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8"/>
              <p:cNvGrpSpPr/>
              <p:nvPr/>
            </p:nvGrpSpPr>
            <p:grpSpPr>
              <a:xfrm>
                <a:off x="-1431671" y="1201087"/>
                <a:ext cx="3070084" cy="102364"/>
                <a:chOff x="1779150" y="2604263"/>
                <a:chExt cx="3811875" cy="127113"/>
              </a:xfrm>
            </p:grpSpPr>
            <p:sp>
              <p:nvSpPr>
                <p:cNvPr id="163" name="Google Shape;163;p8"/>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64" name="Google Shape;164;p8"/>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8"/>
              <p:cNvGrpSpPr/>
              <p:nvPr/>
            </p:nvGrpSpPr>
            <p:grpSpPr>
              <a:xfrm>
                <a:off x="-856941" y="773805"/>
                <a:ext cx="2877996" cy="223763"/>
                <a:chOff x="1748550" y="2064750"/>
                <a:chExt cx="3573375" cy="277863"/>
              </a:xfrm>
            </p:grpSpPr>
            <p:sp>
              <p:nvSpPr>
                <p:cNvPr id="166" name="Google Shape;166;p8"/>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167" name="Google Shape;167;p8"/>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a:off x="-856882" y="656496"/>
                <a:ext cx="2430997" cy="185534"/>
                <a:chOff x="1748547" y="1392116"/>
                <a:chExt cx="5911958" cy="451312"/>
              </a:xfrm>
            </p:grpSpPr>
            <p:sp>
              <p:nvSpPr>
                <p:cNvPr id="169" name="Google Shape;169;p8"/>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170" name="Google Shape;170;p8"/>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8"/>
              <p:cNvGrpSpPr/>
              <p:nvPr/>
            </p:nvGrpSpPr>
            <p:grpSpPr>
              <a:xfrm>
                <a:off x="-842187" y="1064790"/>
                <a:ext cx="3010303" cy="45661"/>
                <a:chOff x="1766900" y="2869225"/>
                <a:chExt cx="3737650" cy="56700"/>
              </a:xfrm>
            </p:grpSpPr>
            <p:cxnSp>
              <p:nvCxnSpPr>
                <p:cNvPr id="172" name="Google Shape;172;p8"/>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73" name="Google Shape;173;p8"/>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8"/>
            <p:cNvGrpSpPr/>
            <p:nvPr/>
          </p:nvGrpSpPr>
          <p:grpSpPr>
            <a:xfrm>
              <a:off x="-1892403" y="3926990"/>
              <a:ext cx="3427062" cy="540036"/>
              <a:chOff x="-1366378" y="3596340"/>
              <a:chExt cx="3427062" cy="540036"/>
            </a:xfrm>
          </p:grpSpPr>
          <p:grpSp>
            <p:nvGrpSpPr>
              <p:cNvPr id="175" name="Google Shape;175;p8"/>
              <p:cNvGrpSpPr/>
              <p:nvPr/>
            </p:nvGrpSpPr>
            <p:grpSpPr>
              <a:xfrm>
                <a:off x="-1366378" y="4034012"/>
                <a:ext cx="3070084" cy="102364"/>
                <a:chOff x="1779150" y="2604263"/>
                <a:chExt cx="3811875" cy="127113"/>
              </a:xfrm>
            </p:grpSpPr>
            <p:sp>
              <p:nvSpPr>
                <p:cNvPr id="176" name="Google Shape;176;p8"/>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77" name="Google Shape;177;p8"/>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8"/>
              <p:cNvGrpSpPr/>
              <p:nvPr/>
            </p:nvGrpSpPr>
            <p:grpSpPr>
              <a:xfrm flipH="1">
                <a:off x="-949619" y="3596340"/>
                <a:ext cx="3010303" cy="380635"/>
                <a:chOff x="5446772" y="1743190"/>
                <a:chExt cx="3010303" cy="380635"/>
              </a:xfrm>
            </p:grpSpPr>
            <p:grpSp>
              <p:nvGrpSpPr>
                <p:cNvPr id="179" name="Google Shape;179;p8"/>
                <p:cNvGrpSpPr/>
                <p:nvPr/>
              </p:nvGrpSpPr>
              <p:grpSpPr>
                <a:xfrm flipH="1">
                  <a:off x="5898325" y="1865405"/>
                  <a:ext cx="1567047" cy="45661"/>
                  <a:chOff x="1754675" y="2661275"/>
                  <a:chExt cx="1945675" cy="56700"/>
                </a:xfrm>
              </p:grpSpPr>
              <p:cxnSp>
                <p:nvCxnSpPr>
                  <p:cNvPr id="180" name="Google Shape;180;p8"/>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81" name="Google Shape;181;p8"/>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8"/>
                <p:cNvGrpSpPr/>
                <p:nvPr/>
              </p:nvGrpSpPr>
              <p:grpSpPr>
                <a:xfrm flipH="1">
                  <a:off x="5477439" y="1987637"/>
                  <a:ext cx="1561280" cy="136187"/>
                  <a:chOff x="1754675" y="2824000"/>
                  <a:chExt cx="4728285" cy="412439"/>
                </a:xfrm>
              </p:grpSpPr>
              <p:sp>
                <p:nvSpPr>
                  <p:cNvPr id="183" name="Google Shape;183;p8"/>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84" name="Google Shape;184;p8"/>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8"/>
                <p:cNvGrpSpPr/>
                <p:nvPr/>
              </p:nvGrpSpPr>
              <p:grpSpPr>
                <a:xfrm flipH="1">
                  <a:off x="5446772" y="1743190"/>
                  <a:ext cx="3010303" cy="45661"/>
                  <a:chOff x="1766900" y="2869225"/>
                  <a:chExt cx="3737650" cy="56700"/>
                </a:xfrm>
              </p:grpSpPr>
              <p:cxnSp>
                <p:nvCxnSpPr>
                  <p:cNvPr id="186" name="Google Shape;186;p8"/>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87" name="Google Shape;187;p8"/>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8"/>
        <p:cNvGrpSpPr/>
        <p:nvPr/>
      </p:nvGrpSpPr>
      <p:grpSpPr>
        <a:xfrm>
          <a:off x="0" y="0"/>
          <a:ext cx="0" cy="0"/>
          <a:chOff x="0" y="0"/>
          <a:chExt cx="0" cy="0"/>
        </a:xfrm>
      </p:grpSpPr>
      <p:grpSp>
        <p:nvGrpSpPr>
          <p:cNvPr id="189" name="Google Shape;189;p9"/>
          <p:cNvGrpSpPr/>
          <p:nvPr/>
        </p:nvGrpSpPr>
        <p:grpSpPr>
          <a:xfrm>
            <a:off x="-427509" y="-1247071"/>
            <a:ext cx="9750025" cy="7678774"/>
            <a:chOff x="-427509" y="-1247071"/>
            <a:chExt cx="9750025" cy="7678774"/>
          </a:xfrm>
        </p:grpSpPr>
        <p:sp>
          <p:nvSpPr>
            <p:cNvPr id="190" name="Google Shape;190;p9"/>
            <p:cNvSpPr/>
            <p:nvPr/>
          </p:nvSpPr>
          <p:spPr>
            <a:xfrm>
              <a:off x="-10" y="4520307"/>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rot="10800000">
              <a:off x="5802117" y="-1134709"/>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rot="5400000">
              <a:off x="-1266908" y="-407672"/>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9"/>
          <p:cNvSpPr txBox="1">
            <a:spLocks noGrp="1"/>
          </p:cNvSpPr>
          <p:nvPr>
            <p:ph type="title"/>
          </p:nvPr>
        </p:nvSpPr>
        <p:spPr>
          <a:xfrm>
            <a:off x="1481025" y="2102825"/>
            <a:ext cx="2954400" cy="9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5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4" name="Google Shape;194;p9"/>
          <p:cNvSpPr txBox="1">
            <a:spLocks noGrp="1"/>
          </p:cNvSpPr>
          <p:nvPr>
            <p:ph type="subTitle" idx="1"/>
          </p:nvPr>
        </p:nvSpPr>
        <p:spPr>
          <a:xfrm>
            <a:off x="4555250" y="2102825"/>
            <a:ext cx="3294000" cy="9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5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95" name="Google Shape;195;p9"/>
          <p:cNvGrpSpPr/>
          <p:nvPr/>
        </p:nvGrpSpPr>
        <p:grpSpPr>
          <a:xfrm>
            <a:off x="-427494" y="7"/>
            <a:ext cx="9851067" cy="5168274"/>
            <a:chOff x="-427494" y="7"/>
            <a:chExt cx="9851067" cy="5168274"/>
          </a:xfrm>
        </p:grpSpPr>
        <p:sp>
          <p:nvSpPr>
            <p:cNvPr id="196" name="Google Shape;196;p9"/>
            <p:cNvSpPr/>
            <p:nvPr/>
          </p:nvSpPr>
          <p:spPr>
            <a:xfrm rot="10800000">
              <a:off x="7647417" y="7"/>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flipH="1">
              <a:off x="1920116" y="4983988"/>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800000" flipH="1">
              <a:off x="-427494" y="80977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flipH="1">
              <a:off x="8005321" y="4336991"/>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9"/>
          <p:cNvGrpSpPr/>
          <p:nvPr/>
        </p:nvGrpSpPr>
        <p:grpSpPr>
          <a:xfrm>
            <a:off x="-591414" y="-2175664"/>
            <a:ext cx="11258111" cy="9004879"/>
            <a:chOff x="-591414" y="-2175664"/>
            <a:chExt cx="11258111" cy="9004879"/>
          </a:xfrm>
        </p:grpSpPr>
        <p:grpSp>
          <p:nvGrpSpPr>
            <p:cNvPr id="201" name="Google Shape;201;p9"/>
            <p:cNvGrpSpPr/>
            <p:nvPr/>
          </p:nvGrpSpPr>
          <p:grpSpPr>
            <a:xfrm flipH="1">
              <a:off x="4314168" y="4744700"/>
              <a:ext cx="5712041" cy="2084515"/>
              <a:chOff x="0" y="4530625"/>
              <a:chExt cx="5712041" cy="2084515"/>
            </a:xfrm>
          </p:grpSpPr>
          <p:sp>
            <p:nvSpPr>
              <p:cNvPr id="202" name="Google Shape;202;p9"/>
              <p:cNvSpPr/>
              <p:nvPr/>
            </p:nvSpPr>
            <p:spPr>
              <a:xfrm>
                <a:off x="0" y="45306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1217025" y="45306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p:nvPr/>
          </p:nvSpPr>
          <p:spPr>
            <a:xfrm rot="10800000" flipH="1">
              <a:off x="7861425" y="-9594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10800000" flipH="1">
              <a:off x="-591414" y="-2175664"/>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flipH="1">
              <a:off x="-501963" y="4669800"/>
              <a:ext cx="3820522" cy="1537408"/>
              <a:chOff x="5741325" y="4455725"/>
              <a:chExt cx="3820522" cy="1537408"/>
            </a:xfrm>
          </p:grpSpPr>
          <p:sp>
            <p:nvSpPr>
              <p:cNvPr id="207" name="Google Shape;207;p9"/>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574132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9"/>
        <p:cNvGrpSpPr/>
        <p:nvPr/>
      </p:nvGrpSpPr>
      <p:grpSpPr>
        <a:xfrm>
          <a:off x="0" y="0"/>
          <a:ext cx="0" cy="0"/>
          <a:chOff x="0" y="0"/>
          <a:chExt cx="0" cy="0"/>
        </a:xfrm>
      </p:grpSpPr>
      <p:sp>
        <p:nvSpPr>
          <p:cNvPr id="210" name="Google Shape;210;p10"/>
          <p:cNvSpPr>
            <a:spLocks noGrp="1"/>
          </p:cNvSpPr>
          <p:nvPr>
            <p:ph type="pic" idx="2"/>
          </p:nvPr>
        </p:nvSpPr>
        <p:spPr>
          <a:xfrm>
            <a:off x="0" y="0"/>
            <a:ext cx="9144000" cy="5143500"/>
          </a:xfrm>
          <a:prstGeom prst="rect">
            <a:avLst/>
          </a:prstGeom>
          <a:noFill/>
          <a:ln>
            <a:noFill/>
          </a:ln>
        </p:spPr>
      </p:sp>
      <p:sp>
        <p:nvSpPr>
          <p:cNvPr id="211" name="Google Shape;211;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algn="ctr" rtl="0">
              <a:spcBef>
                <a:spcPts val="0"/>
              </a:spcBef>
              <a:spcAft>
                <a:spcPts val="0"/>
              </a:spcAft>
              <a:buSzPts val="3500"/>
              <a:buFont typeface="Poppins ExtraBold"/>
              <a:buNone/>
              <a:defRPr b="0">
                <a:latin typeface="Poppins ExtraBold"/>
                <a:ea typeface="Poppins ExtraBold"/>
                <a:cs typeface="Poppins ExtraBold"/>
                <a:sym typeface="Poppins ExtraBold"/>
              </a:defRPr>
            </a:lvl2pPr>
            <a:lvl3pPr lvl="2" algn="ctr" rtl="0">
              <a:spcBef>
                <a:spcPts val="0"/>
              </a:spcBef>
              <a:spcAft>
                <a:spcPts val="0"/>
              </a:spcAft>
              <a:buSzPts val="3500"/>
              <a:buFont typeface="Poppins ExtraBold"/>
              <a:buNone/>
              <a:defRPr b="0">
                <a:latin typeface="Poppins ExtraBold"/>
                <a:ea typeface="Poppins ExtraBold"/>
                <a:cs typeface="Poppins ExtraBold"/>
                <a:sym typeface="Poppins ExtraBold"/>
              </a:defRPr>
            </a:lvl3pPr>
            <a:lvl4pPr lvl="3" algn="ctr" rtl="0">
              <a:spcBef>
                <a:spcPts val="0"/>
              </a:spcBef>
              <a:spcAft>
                <a:spcPts val="0"/>
              </a:spcAft>
              <a:buSzPts val="3500"/>
              <a:buFont typeface="Poppins ExtraBold"/>
              <a:buNone/>
              <a:defRPr b="0">
                <a:latin typeface="Poppins ExtraBold"/>
                <a:ea typeface="Poppins ExtraBold"/>
                <a:cs typeface="Poppins ExtraBold"/>
                <a:sym typeface="Poppins ExtraBold"/>
              </a:defRPr>
            </a:lvl4pPr>
            <a:lvl5pPr lvl="4" algn="ctr" rtl="0">
              <a:spcBef>
                <a:spcPts val="0"/>
              </a:spcBef>
              <a:spcAft>
                <a:spcPts val="0"/>
              </a:spcAft>
              <a:buSzPts val="3500"/>
              <a:buFont typeface="Poppins ExtraBold"/>
              <a:buNone/>
              <a:defRPr b="0">
                <a:latin typeface="Poppins ExtraBold"/>
                <a:ea typeface="Poppins ExtraBold"/>
                <a:cs typeface="Poppins ExtraBold"/>
                <a:sym typeface="Poppins ExtraBold"/>
              </a:defRPr>
            </a:lvl5pPr>
            <a:lvl6pPr lvl="5" algn="ctr" rtl="0">
              <a:spcBef>
                <a:spcPts val="0"/>
              </a:spcBef>
              <a:spcAft>
                <a:spcPts val="0"/>
              </a:spcAft>
              <a:buSzPts val="3500"/>
              <a:buFont typeface="Poppins ExtraBold"/>
              <a:buNone/>
              <a:defRPr b="0">
                <a:latin typeface="Poppins ExtraBold"/>
                <a:ea typeface="Poppins ExtraBold"/>
                <a:cs typeface="Poppins ExtraBold"/>
                <a:sym typeface="Poppins ExtraBold"/>
              </a:defRPr>
            </a:lvl6pPr>
            <a:lvl7pPr lvl="6" algn="ctr" rtl="0">
              <a:spcBef>
                <a:spcPts val="0"/>
              </a:spcBef>
              <a:spcAft>
                <a:spcPts val="0"/>
              </a:spcAft>
              <a:buSzPts val="3500"/>
              <a:buFont typeface="Poppins ExtraBold"/>
              <a:buNone/>
              <a:defRPr b="0">
                <a:latin typeface="Poppins ExtraBold"/>
                <a:ea typeface="Poppins ExtraBold"/>
                <a:cs typeface="Poppins ExtraBold"/>
                <a:sym typeface="Poppins ExtraBold"/>
              </a:defRPr>
            </a:lvl7pPr>
            <a:lvl8pPr lvl="7" algn="ctr" rtl="0">
              <a:spcBef>
                <a:spcPts val="0"/>
              </a:spcBef>
              <a:spcAft>
                <a:spcPts val="0"/>
              </a:spcAft>
              <a:buSzPts val="3500"/>
              <a:buFont typeface="Poppins ExtraBold"/>
              <a:buNone/>
              <a:defRPr b="0">
                <a:latin typeface="Poppins ExtraBold"/>
                <a:ea typeface="Poppins ExtraBold"/>
                <a:cs typeface="Poppins ExtraBold"/>
                <a:sym typeface="Poppins ExtraBold"/>
              </a:defRPr>
            </a:lvl8pPr>
            <a:lvl9pPr lvl="8" algn="ctr" rtl="0">
              <a:spcBef>
                <a:spcPts val="0"/>
              </a:spcBef>
              <a:spcAft>
                <a:spcPts val="0"/>
              </a:spcAft>
              <a:buSzPts val="3500"/>
              <a:buFont typeface="Poppins ExtraBold"/>
              <a:buNone/>
              <a:defRPr b="0">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32"/>
        <p:cNvGrpSpPr/>
        <p:nvPr/>
      </p:nvGrpSpPr>
      <p:grpSpPr>
        <a:xfrm>
          <a:off x="0" y="0"/>
          <a:ext cx="0" cy="0"/>
          <a:chOff x="0" y="0"/>
          <a:chExt cx="0" cy="0"/>
        </a:xfrm>
      </p:grpSpPr>
      <p:grpSp>
        <p:nvGrpSpPr>
          <p:cNvPr id="233" name="Google Shape;233;p13"/>
          <p:cNvGrpSpPr/>
          <p:nvPr/>
        </p:nvGrpSpPr>
        <p:grpSpPr>
          <a:xfrm>
            <a:off x="-150966" y="-1569997"/>
            <a:ext cx="9294978" cy="8009776"/>
            <a:chOff x="-150966" y="-1569997"/>
            <a:chExt cx="9294978" cy="8009776"/>
          </a:xfrm>
        </p:grpSpPr>
        <p:sp>
          <p:nvSpPr>
            <p:cNvPr id="234" name="Google Shape;234;p13"/>
            <p:cNvSpPr/>
            <p:nvPr/>
          </p:nvSpPr>
          <p:spPr>
            <a:xfrm flipH="1">
              <a:off x="-150966" y="452838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a:off x="5623599" y="-15699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3"/>
          <p:cNvSpPr txBox="1">
            <a:spLocks noGrp="1"/>
          </p:cNvSpPr>
          <p:nvPr>
            <p:ph type="subTitle" idx="1"/>
          </p:nvPr>
        </p:nvSpPr>
        <p:spPr>
          <a:xfrm>
            <a:off x="1024750"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7" name="Google Shape;237;p13"/>
          <p:cNvSpPr txBox="1">
            <a:spLocks noGrp="1"/>
          </p:cNvSpPr>
          <p:nvPr>
            <p:ph type="subTitle" idx="2"/>
          </p:nvPr>
        </p:nvSpPr>
        <p:spPr>
          <a:xfrm>
            <a:off x="3419221"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8" name="Google Shape;238;p13"/>
          <p:cNvSpPr txBox="1">
            <a:spLocks noGrp="1"/>
          </p:cNvSpPr>
          <p:nvPr>
            <p:ph type="subTitle" idx="3"/>
          </p:nvPr>
        </p:nvSpPr>
        <p:spPr>
          <a:xfrm>
            <a:off x="5813699" y="324168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39" name="Google Shape;239;p13"/>
          <p:cNvSpPr txBox="1">
            <a:spLocks noGrp="1"/>
          </p:cNvSpPr>
          <p:nvPr>
            <p:ph type="subTitle" idx="4"/>
          </p:nvPr>
        </p:nvSpPr>
        <p:spPr>
          <a:xfrm>
            <a:off x="1024750"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40" name="Google Shape;240;p13"/>
          <p:cNvSpPr txBox="1">
            <a:spLocks noGrp="1"/>
          </p:cNvSpPr>
          <p:nvPr>
            <p:ph type="subTitle" idx="5"/>
          </p:nvPr>
        </p:nvSpPr>
        <p:spPr>
          <a:xfrm>
            <a:off x="3419221"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241" name="Google Shape;241;p13"/>
          <p:cNvSpPr txBox="1">
            <a:spLocks noGrp="1"/>
          </p:cNvSpPr>
          <p:nvPr>
            <p:ph type="subTitle" idx="6"/>
          </p:nvPr>
        </p:nvSpPr>
        <p:spPr>
          <a:xfrm>
            <a:off x="5813699" y="179616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ExtraBold"/>
              <a:buNone/>
              <a:defRPr sz="2000">
                <a:solidFill>
                  <a:schemeClr val="dk1"/>
                </a:solidFill>
                <a:latin typeface="Poppins ExtraBold"/>
                <a:ea typeface="Poppins ExtraBold"/>
                <a:cs typeface="Poppins ExtraBold"/>
                <a:sym typeface="Poppins ExtraBold"/>
              </a:defRPr>
            </a:lvl1pPr>
            <a:lvl2pPr lvl="1"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grpSp>
        <p:nvGrpSpPr>
          <p:cNvPr id="242" name="Google Shape;242;p13"/>
          <p:cNvGrpSpPr/>
          <p:nvPr/>
        </p:nvGrpSpPr>
        <p:grpSpPr>
          <a:xfrm rot="10800000">
            <a:off x="-2096303" y="3730190"/>
            <a:ext cx="3010303" cy="380635"/>
            <a:chOff x="5446772" y="1743190"/>
            <a:chExt cx="3010303" cy="380635"/>
          </a:xfrm>
        </p:grpSpPr>
        <p:grpSp>
          <p:nvGrpSpPr>
            <p:cNvPr id="243" name="Google Shape;243;p13"/>
            <p:cNvGrpSpPr/>
            <p:nvPr/>
          </p:nvGrpSpPr>
          <p:grpSpPr>
            <a:xfrm flipH="1">
              <a:off x="5898325" y="1865405"/>
              <a:ext cx="1567047" cy="45661"/>
              <a:chOff x="1754675" y="2661275"/>
              <a:chExt cx="1945675" cy="56700"/>
            </a:xfrm>
          </p:grpSpPr>
          <p:cxnSp>
            <p:nvCxnSpPr>
              <p:cNvPr id="244" name="Google Shape;244;p13"/>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245" name="Google Shape;245;p13"/>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3"/>
            <p:cNvGrpSpPr/>
            <p:nvPr/>
          </p:nvGrpSpPr>
          <p:grpSpPr>
            <a:xfrm flipH="1">
              <a:off x="5477439" y="1987637"/>
              <a:ext cx="1561280" cy="136187"/>
              <a:chOff x="1754675" y="2824000"/>
              <a:chExt cx="4728285" cy="412439"/>
            </a:xfrm>
          </p:grpSpPr>
          <p:sp>
            <p:nvSpPr>
              <p:cNvPr id="247" name="Google Shape;247;p13"/>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248" name="Google Shape;248;p13"/>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3"/>
            <p:cNvGrpSpPr/>
            <p:nvPr/>
          </p:nvGrpSpPr>
          <p:grpSpPr>
            <a:xfrm flipH="1">
              <a:off x="5446772" y="1743190"/>
              <a:ext cx="3010303" cy="45661"/>
              <a:chOff x="1766900" y="2869225"/>
              <a:chExt cx="3737650" cy="56700"/>
            </a:xfrm>
          </p:grpSpPr>
          <p:cxnSp>
            <p:nvCxnSpPr>
              <p:cNvPr id="250" name="Google Shape;250;p13"/>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251" name="Google Shape;251;p13"/>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13"/>
          <p:cNvSpPr txBox="1">
            <a:spLocks noGrp="1"/>
          </p:cNvSpPr>
          <p:nvPr>
            <p:ph type="title" idx="7" hasCustomPrompt="1"/>
          </p:nvPr>
        </p:nvSpPr>
        <p:spPr>
          <a:xfrm>
            <a:off x="1450150" y="1229150"/>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4" name="Google Shape;254;p13"/>
          <p:cNvSpPr txBox="1">
            <a:spLocks noGrp="1"/>
          </p:cNvSpPr>
          <p:nvPr>
            <p:ph type="title" idx="8" hasCustomPrompt="1"/>
          </p:nvPr>
        </p:nvSpPr>
        <p:spPr>
          <a:xfrm>
            <a:off x="1450200" y="2674700"/>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5" name="Google Shape;255;p13"/>
          <p:cNvSpPr txBox="1">
            <a:spLocks noGrp="1"/>
          </p:cNvSpPr>
          <p:nvPr>
            <p:ph type="title" idx="9" hasCustomPrompt="1"/>
          </p:nvPr>
        </p:nvSpPr>
        <p:spPr>
          <a:xfrm>
            <a:off x="3844625" y="1229151"/>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6" name="Google Shape;256;p13"/>
          <p:cNvSpPr txBox="1">
            <a:spLocks noGrp="1"/>
          </p:cNvSpPr>
          <p:nvPr>
            <p:ph type="title" idx="13" hasCustomPrompt="1"/>
          </p:nvPr>
        </p:nvSpPr>
        <p:spPr>
          <a:xfrm>
            <a:off x="3844625" y="2674699"/>
            <a:ext cx="567000" cy="567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7" name="Google Shape;257;p13"/>
          <p:cNvSpPr txBox="1">
            <a:spLocks noGrp="1"/>
          </p:cNvSpPr>
          <p:nvPr>
            <p:ph type="title" idx="14" hasCustomPrompt="1"/>
          </p:nvPr>
        </p:nvSpPr>
        <p:spPr>
          <a:xfrm>
            <a:off x="6239100" y="1229152"/>
            <a:ext cx="5670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8" name="Google Shape;258;p13"/>
          <p:cNvSpPr txBox="1">
            <a:spLocks noGrp="1"/>
          </p:cNvSpPr>
          <p:nvPr>
            <p:ph type="title" idx="15" hasCustomPrompt="1"/>
          </p:nvPr>
        </p:nvSpPr>
        <p:spPr>
          <a:xfrm>
            <a:off x="6239100" y="2674703"/>
            <a:ext cx="5670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Font typeface="Poppins"/>
              <a:buNone/>
              <a:defRPr sz="2300">
                <a:latin typeface="Poppins"/>
                <a:ea typeface="Poppins"/>
                <a:cs typeface="Poppins"/>
                <a:sym typeface="Poppins"/>
              </a:defRPr>
            </a:lvl1pPr>
            <a:lvl2pPr lvl="1" rtl="0">
              <a:spcBef>
                <a:spcPts val="0"/>
              </a:spcBef>
              <a:spcAft>
                <a:spcPts val="0"/>
              </a:spcAft>
              <a:buSzPts val="3000"/>
              <a:buFont typeface="Poppins"/>
              <a:buNone/>
              <a:defRPr sz="3000" b="0">
                <a:latin typeface="Poppins"/>
                <a:ea typeface="Poppins"/>
                <a:cs typeface="Poppins"/>
                <a:sym typeface="Poppins"/>
              </a:defRPr>
            </a:lvl2pPr>
            <a:lvl3pPr lvl="2" rtl="0">
              <a:spcBef>
                <a:spcPts val="0"/>
              </a:spcBef>
              <a:spcAft>
                <a:spcPts val="0"/>
              </a:spcAft>
              <a:buSzPts val="3000"/>
              <a:buFont typeface="Poppins"/>
              <a:buNone/>
              <a:defRPr sz="3000" b="0">
                <a:latin typeface="Poppins"/>
                <a:ea typeface="Poppins"/>
                <a:cs typeface="Poppins"/>
                <a:sym typeface="Poppins"/>
              </a:defRPr>
            </a:lvl3pPr>
            <a:lvl4pPr lvl="3" rtl="0">
              <a:spcBef>
                <a:spcPts val="0"/>
              </a:spcBef>
              <a:spcAft>
                <a:spcPts val="0"/>
              </a:spcAft>
              <a:buSzPts val="3000"/>
              <a:buFont typeface="Poppins"/>
              <a:buNone/>
              <a:defRPr sz="3000" b="0">
                <a:latin typeface="Poppins"/>
                <a:ea typeface="Poppins"/>
                <a:cs typeface="Poppins"/>
                <a:sym typeface="Poppins"/>
              </a:defRPr>
            </a:lvl4pPr>
            <a:lvl5pPr lvl="4" rtl="0">
              <a:spcBef>
                <a:spcPts val="0"/>
              </a:spcBef>
              <a:spcAft>
                <a:spcPts val="0"/>
              </a:spcAft>
              <a:buSzPts val="3000"/>
              <a:buFont typeface="Poppins"/>
              <a:buNone/>
              <a:defRPr sz="3000" b="0">
                <a:latin typeface="Poppins"/>
                <a:ea typeface="Poppins"/>
                <a:cs typeface="Poppins"/>
                <a:sym typeface="Poppins"/>
              </a:defRPr>
            </a:lvl5pPr>
            <a:lvl6pPr lvl="5" rtl="0">
              <a:spcBef>
                <a:spcPts val="0"/>
              </a:spcBef>
              <a:spcAft>
                <a:spcPts val="0"/>
              </a:spcAft>
              <a:buSzPts val="3000"/>
              <a:buFont typeface="Poppins"/>
              <a:buNone/>
              <a:defRPr sz="3000" b="0">
                <a:latin typeface="Poppins"/>
                <a:ea typeface="Poppins"/>
                <a:cs typeface="Poppins"/>
                <a:sym typeface="Poppins"/>
              </a:defRPr>
            </a:lvl6pPr>
            <a:lvl7pPr lvl="6" rtl="0">
              <a:spcBef>
                <a:spcPts val="0"/>
              </a:spcBef>
              <a:spcAft>
                <a:spcPts val="0"/>
              </a:spcAft>
              <a:buSzPts val="3000"/>
              <a:buFont typeface="Poppins"/>
              <a:buNone/>
              <a:defRPr sz="3000" b="0">
                <a:latin typeface="Poppins"/>
                <a:ea typeface="Poppins"/>
                <a:cs typeface="Poppins"/>
                <a:sym typeface="Poppins"/>
              </a:defRPr>
            </a:lvl7pPr>
            <a:lvl8pPr lvl="7" rtl="0">
              <a:spcBef>
                <a:spcPts val="0"/>
              </a:spcBef>
              <a:spcAft>
                <a:spcPts val="0"/>
              </a:spcAft>
              <a:buSzPts val="3000"/>
              <a:buFont typeface="Poppins"/>
              <a:buNone/>
              <a:defRPr sz="3000" b="0">
                <a:latin typeface="Poppins"/>
                <a:ea typeface="Poppins"/>
                <a:cs typeface="Poppins"/>
                <a:sym typeface="Poppins"/>
              </a:defRPr>
            </a:lvl8pPr>
            <a:lvl9pPr lvl="8" rtl="0">
              <a:spcBef>
                <a:spcPts val="0"/>
              </a:spcBef>
              <a:spcAft>
                <a:spcPts val="0"/>
              </a:spcAft>
              <a:buSzPts val="3000"/>
              <a:buFont typeface="Poppins"/>
              <a:buNone/>
              <a:defRPr sz="3000" b="0">
                <a:latin typeface="Poppins"/>
                <a:ea typeface="Poppins"/>
                <a:cs typeface="Poppins"/>
                <a:sym typeface="Poppins"/>
              </a:defRPr>
            </a:lvl9pPr>
          </a:lstStyle>
          <a:p>
            <a:r>
              <a:t>xx%</a:t>
            </a:r>
          </a:p>
        </p:txBody>
      </p:sp>
      <p:sp>
        <p:nvSpPr>
          <p:cNvPr id="259" name="Google Shape;259;p13"/>
          <p:cNvSpPr/>
          <p:nvPr/>
        </p:nvSpPr>
        <p:spPr>
          <a:xfrm rot="10800000">
            <a:off x="1316384" y="4901259"/>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flipH="1">
            <a:off x="-585437"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34"/>
        <p:cNvGrpSpPr/>
        <p:nvPr/>
      </p:nvGrpSpPr>
      <p:grpSpPr>
        <a:xfrm>
          <a:off x="0" y="0"/>
          <a:ext cx="0" cy="0"/>
          <a:chOff x="0" y="0"/>
          <a:chExt cx="0" cy="0"/>
        </a:xfrm>
      </p:grpSpPr>
      <p:sp>
        <p:nvSpPr>
          <p:cNvPr id="435" name="Google Shape;43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6" name="Google Shape;436;p21"/>
          <p:cNvSpPr txBox="1">
            <a:spLocks noGrp="1"/>
          </p:cNvSpPr>
          <p:nvPr>
            <p:ph type="subTitle" idx="1"/>
          </p:nvPr>
        </p:nvSpPr>
        <p:spPr>
          <a:xfrm>
            <a:off x="4755095" y="1667625"/>
            <a:ext cx="3040800" cy="2103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7" name="Google Shape;437;p21"/>
          <p:cNvSpPr txBox="1">
            <a:spLocks noGrp="1"/>
          </p:cNvSpPr>
          <p:nvPr>
            <p:ph type="subTitle" idx="2"/>
          </p:nvPr>
        </p:nvSpPr>
        <p:spPr>
          <a:xfrm>
            <a:off x="1348100" y="1667625"/>
            <a:ext cx="3040800" cy="2103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38" name="Google Shape;438;p21"/>
          <p:cNvGrpSpPr/>
          <p:nvPr/>
        </p:nvGrpSpPr>
        <p:grpSpPr>
          <a:xfrm rot="10800000">
            <a:off x="-106737" y="-1645006"/>
            <a:ext cx="9548249" cy="7357518"/>
            <a:chOff x="-1311525" y="-1414418"/>
            <a:chExt cx="9548249" cy="7357518"/>
          </a:xfrm>
        </p:grpSpPr>
        <p:sp>
          <p:nvSpPr>
            <p:cNvPr id="439" name="Google Shape;439;p21"/>
            <p:cNvSpPr/>
            <p:nvPr/>
          </p:nvSpPr>
          <p:spPr>
            <a:xfrm rot="10800000">
              <a:off x="-1311525" y="-1414418"/>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0" name="Google Shape;440;p21"/>
            <p:cNvSpPr/>
            <p:nvPr/>
          </p:nvSpPr>
          <p:spPr>
            <a:xfrm flipH="1">
              <a:off x="-1120750" y="4056069"/>
              <a:ext cx="9357474" cy="1887032"/>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41" name="Google Shape;441;p21"/>
          <p:cNvSpPr/>
          <p:nvPr/>
        </p:nvSpPr>
        <p:spPr>
          <a:xfrm rot="10800000" flipH="1">
            <a:off x="5675306" y="4959976"/>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21"/>
          <p:cNvGrpSpPr/>
          <p:nvPr/>
        </p:nvGrpSpPr>
        <p:grpSpPr>
          <a:xfrm rot="10800000">
            <a:off x="-1228535" y="-1130234"/>
            <a:ext cx="11726682" cy="8568910"/>
            <a:chOff x="-2306160" y="-3140581"/>
            <a:chExt cx="11726682" cy="8568910"/>
          </a:xfrm>
        </p:grpSpPr>
        <p:sp>
          <p:nvSpPr>
            <p:cNvPr id="443" name="Google Shape;443;p21"/>
            <p:cNvSpPr/>
            <p:nvPr/>
          </p:nvSpPr>
          <p:spPr>
            <a:xfrm rot="10800000" flipH="1">
              <a:off x="-2306160" y="-3140581"/>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4" name="Google Shape;444;p21"/>
            <p:cNvSpPr/>
            <p:nvPr/>
          </p:nvSpPr>
          <p:spPr>
            <a:xfrm rot="10800000" flipH="1">
              <a:off x="7082099" y="4876491"/>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5" name="Google Shape;445;p21"/>
            <p:cNvSpPr/>
            <p:nvPr/>
          </p:nvSpPr>
          <p:spPr>
            <a:xfrm>
              <a:off x="6615250" y="389092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46" name="Google Shape;446;p21"/>
          <p:cNvGrpSpPr/>
          <p:nvPr/>
        </p:nvGrpSpPr>
        <p:grpSpPr>
          <a:xfrm rot="10800000" flipH="1">
            <a:off x="-1315487" y="4349469"/>
            <a:ext cx="3296400" cy="703085"/>
            <a:chOff x="-12" y="3628590"/>
            <a:chExt cx="3296400" cy="703085"/>
          </a:xfrm>
        </p:grpSpPr>
        <p:grpSp>
          <p:nvGrpSpPr>
            <p:cNvPr id="447" name="Google Shape;447;p21"/>
            <p:cNvGrpSpPr/>
            <p:nvPr/>
          </p:nvGrpSpPr>
          <p:grpSpPr>
            <a:xfrm>
              <a:off x="854867" y="3996692"/>
              <a:ext cx="1567047" cy="45661"/>
              <a:chOff x="1754675" y="2661275"/>
              <a:chExt cx="1945675" cy="56700"/>
            </a:xfrm>
          </p:grpSpPr>
          <p:cxnSp>
            <p:nvCxnSpPr>
              <p:cNvPr id="448" name="Google Shape;448;p2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449" name="Google Shape;449;p2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21"/>
            <p:cNvGrpSpPr/>
            <p:nvPr/>
          </p:nvGrpSpPr>
          <p:grpSpPr>
            <a:xfrm>
              <a:off x="518420" y="4195487"/>
              <a:ext cx="1561280" cy="136187"/>
              <a:chOff x="1754675" y="2824000"/>
              <a:chExt cx="4728285" cy="412439"/>
            </a:xfrm>
          </p:grpSpPr>
          <p:sp>
            <p:nvSpPr>
              <p:cNvPr id="451" name="Google Shape;451;p2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452" name="Google Shape;452;p2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1"/>
            <p:cNvGrpSpPr/>
            <p:nvPr/>
          </p:nvGrpSpPr>
          <p:grpSpPr>
            <a:xfrm>
              <a:off x="226304" y="3764887"/>
              <a:ext cx="3070084" cy="102364"/>
              <a:chOff x="1779150" y="2604263"/>
              <a:chExt cx="3811875" cy="127113"/>
            </a:xfrm>
          </p:grpSpPr>
          <p:sp>
            <p:nvSpPr>
              <p:cNvPr id="454" name="Google Shape;454;p21"/>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455" name="Google Shape;455;p21"/>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1"/>
            <p:cNvGrpSpPr/>
            <p:nvPr/>
          </p:nvGrpSpPr>
          <p:grpSpPr>
            <a:xfrm>
              <a:off x="-12" y="3628590"/>
              <a:ext cx="3010303" cy="45661"/>
              <a:chOff x="1766900" y="2869225"/>
              <a:chExt cx="3737650" cy="56700"/>
            </a:xfrm>
          </p:grpSpPr>
          <p:cxnSp>
            <p:nvCxnSpPr>
              <p:cNvPr id="457" name="Google Shape;457;p2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458" name="Google Shape;458;p2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8" r:id="rId7"/>
    <p:sldLayoutId id="2147483659" r:id="rId8"/>
    <p:sldLayoutId id="2147483667" r:id="rId9"/>
    <p:sldLayoutId id="2147483668" r:id="rId10"/>
    <p:sldLayoutId id="2147483671" r:id="rId11"/>
    <p:sldLayoutId id="2147483673" r:id="rId12"/>
    <p:sldLayoutId id="2147483675" r:id="rId13"/>
    <p:sldLayoutId id="2147483677"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webp"/><Relationship Id="rId3" Type="http://schemas.openxmlformats.org/officeDocument/2006/relationships/notesSlide" Target="../notesSlides/notesSlide5.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6"/>
          <p:cNvSpPr txBox="1">
            <a:spLocks noGrp="1"/>
          </p:cNvSpPr>
          <p:nvPr>
            <p:ph type="subTitle" idx="1"/>
          </p:nvPr>
        </p:nvSpPr>
        <p:spPr>
          <a:xfrm>
            <a:off x="4481472" y="4597230"/>
            <a:ext cx="2559127" cy="3960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Times New Roman" panose="02020603050405020304" pitchFamily="18" charset="0"/>
                <a:cs typeface="Times New Roman" panose="02020603050405020304" pitchFamily="18" charset="0"/>
              </a:rPr>
              <a:t>Présenté par Loujein ALOUI</a:t>
            </a:r>
          </a:p>
        </p:txBody>
      </p:sp>
      <p:sp>
        <p:nvSpPr>
          <p:cNvPr id="759" name="Google Shape;759;p36"/>
          <p:cNvSpPr txBox="1">
            <a:spLocks noGrp="1"/>
          </p:cNvSpPr>
          <p:nvPr>
            <p:ph type="ctrTitle"/>
          </p:nvPr>
        </p:nvSpPr>
        <p:spPr>
          <a:xfrm>
            <a:off x="3046129" y="1124015"/>
            <a:ext cx="6097871" cy="25685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4000" dirty="0" smtClean="0">
                <a:latin typeface="Times New Roman" panose="02020603050405020304" pitchFamily="18" charset="0"/>
                <a:cs typeface="Times New Roman" panose="02020603050405020304" pitchFamily="18" charset="0"/>
              </a:rPr>
              <a:t>Implémentation de l’intelligence artificielle </a:t>
            </a:r>
            <a:r>
              <a:rPr lang="fr-FR" sz="4000" dirty="0" smtClean="0">
                <a:solidFill>
                  <a:srgbClr val="0B5394"/>
                </a:solidFill>
                <a:latin typeface="Times New Roman" panose="02020603050405020304" pitchFamily="18" charset="0"/>
                <a:cs typeface="Times New Roman" panose="02020603050405020304" pitchFamily="18" charset="0"/>
              </a:rPr>
              <a:t>(IA) </a:t>
            </a:r>
            <a:r>
              <a:rPr lang="fr-FR" sz="4000" dirty="0" smtClean="0">
                <a:solidFill>
                  <a:schemeClr val="tx1"/>
                </a:solidFill>
                <a:latin typeface="Times New Roman" panose="02020603050405020304" pitchFamily="18" charset="0"/>
                <a:cs typeface="Times New Roman" panose="02020603050405020304" pitchFamily="18" charset="0"/>
              </a:rPr>
              <a:t>en</a:t>
            </a:r>
            <a:r>
              <a:rPr lang="fr-FR" sz="4000" dirty="0" smtClean="0">
                <a:solidFill>
                  <a:srgbClr val="0B5394"/>
                </a:solidFill>
                <a:latin typeface="Times New Roman" panose="02020603050405020304" pitchFamily="18" charset="0"/>
                <a:cs typeface="Times New Roman" panose="02020603050405020304" pitchFamily="18" charset="0"/>
              </a:rPr>
              <a:t> </a:t>
            </a:r>
            <a:r>
              <a:rPr lang="fr-FR" sz="4000" dirty="0" smtClean="0">
                <a:latin typeface="Times New Roman" panose="02020603050405020304" pitchFamily="18" charset="0"/>
                <a:cs typeface="Times New Roman" panose="02020603050405020304" pitchFamily="18" charset="0"/>
              </a:rPr>
              <a:t>radiothérapie externe: Généralités </a:t>
            </a:r>
            <a:endParaRPr sz="4000" dirty="0">
              <a:latin typeface="Times New Roman" panose="02020603050405020304" pitchFamily="18" charset="0"/>
              <a:cs typeface="Times New Roman" panose="02020603050405020304" pitchFamily="18" charset="0"/>
            </a:endParaRPr>
          </a:p>
        </p:txBody>
      </p:sp>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92" y="889412"/>
            <a:ext cx="5329649" cy="29287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024"/>
    </mc:Choice>
    <mc:Fallback xmlns="">
      <p:transition advTm="20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7" name="Google Shape;1227;p52"/>
          <p:cNvSpPr txBox="1">
            <a:spLocks noGrp="1"/>
          </p:cNvSpPr>
          <p:nvPr>
            <p:ph type="title"/>
          </p:nvPr>
        </p:nvSpPr>
        <p:spPr>
          <a:xfrm>
            <a:off x="3365094" y="1636175"/>
            <a:ext cx="3754200" cy="768900"/>
          </a:xfrm>
          <a:prstGeom prst="rect">
            <a:avLst/>
          </a:prstGeom>
        </p:spPr>
        <p:txBody>
          <a:bodyPr spcFirstLastPara="1" wrap="square" lIns="91425" tIns="91425" rIns="91425" bIns="91425" anchor="ctr" anchorCtr="0">
            <a:noAutofit/>
          </a:bodyPr>
          <a:lstStyle/>
          <a:p>
            <a:pPr lvl="0"/>
            <a:r>
              <a:rPr lang="fr-FR" sz="2400" b="1" dirty="0" smtClean="0">
                <a:latin typeface="Times New Roman" panose="02020603050405020304" pitchFamily="18" charset="0"/>
                <a:cs typeface="Times New Roman" panose="02020603050405020304" pitchFamily="18" charset="0"/>
              </a:rPr>
              <a:t>Résolution </a:t>
            </a:r>
            <a:r>
              <a:rPr lang="fr-FR" sz="2400" b="1" dirty="0">
                <a:latin typeface="Times New Roman" panose="02020603050405020304" pitchFamily="18" charset="0"/>
                <a:cs typeface="Times New Roman" panose="02020603050405020304" pitchFamily="18" charset="0"/>
              </a:rPr>
              <a:t>des </a:t>
            </a:r>
            <a:r>
              <a:rPr lang="fr-FR" sz="2400" b="1" dirty="0" smtClean="0">
                <a:latin typeface="Times New Roman" panose="02020603050405020304" pitchFamily="18" charset="0"/>
                <a:cs typeface="Times New Roman" panose="02020603050405020304" pitchFamily="18" charset="0"/>
              </a:rPr>
              <a:t>problèmes</a:t>
            </a:r>
            <a:endParaRPr dirty="0"/>
          </a:p>
        </p:txBody>
      </p:sp>
      <p:sp>
        <p:nvSpPr>
          <p:cNvPr id="1228" name="Google Shape;1228;p52"/>
          <p:cNvSpPr txBox="1">
            <a:spLocks noGrp="1"/>
          </p:cNvSpPr>
          <p:nvPr>
            <p:ph type="title" idx="2"/>
          </p:nvPr>
        </p:nvSpPr>
        <p:spPr>
          <a:xfrm>
            <a:off x="3369910" y="2815812"/>
            <a:ext cx="3749384" cy="752817"/>
          </a:xfrm>
          <a:prstGeom prst="rect">
            <a:avLst/>
          </a:prstGeom>
        </p:spPr>
        <p:txBody>
          <a:bodyPr spcFirstLastPara="1" wrap="square" lIns="91425" tIns="91425" rIns="91425" bIns="91425" anchor="ctr" anchorCtr="0">
            <a:noAutofit/>
          </a:bodyPr>
          <a:lstStyle/>
          <a:p>
            <a:pPr lvl="0"/>
            <a:r>
              <a:rPr lang="fr-FR" sz="2400" b="1" dirty="0">
                <a:latin typeface="Times New Roman" panose="02020603050405020304" pitchFamily="18" charset="0"/>
                <a:cs typeface="Times New Roman" panose="02020603050405020304" pitchFamily="18" charset="0"/>
              </a:rPr>
              <a:t>Accomplissement </a:t>
            </a:r>
            <a:r>
              <a:rPr lang="fr-FR" sz="2400" b="1" dirty="0" smtClean="0">
                <a:latin typeface="Times New Roman" panose="02020603050405020304" pitchFamily="18" charset="0"/>
                <a:cs typeface="Times New Roman" panose="02020603050405020304" pitchFamily="18" charset="0"/>
              </a:rPr>
              <a:t>de </a:t>
            </a:r>
            <a:r>
              <a:rPr lang="fr-FR" sz="2400" b="1" dirty="0">
                <a:latin typeface="Times New Roman" panose="02020603050405020304" pitchFamily="18" charset="0"/>
                <a:cs typeface="Times New Roman" panose="02020603050405020304" pitchFamily="18" charset="0"/>
              </a:rPr>
              <a:t>tâches multiples</a:t>
            </a:r>
          </a:p>
        </p:txBody>
      </p:sp>
      <p:sp>
        <p:nvSpPr>
          <p:cNvPr id="1230" name="Google Shape;1230;p52"/>
          <p:cNvSpPr txBox="1">
            <a:spLocks noGrp="1"/>
          </p:cNvSpPr>
          <p:nvPr>
            <p:ph type="title" idx="4"/>
          </p:nvPr>
        </p:nvSpPr>
        <p:spPr>
          <a:xfrm>
            <a:off x="3365094" y="3959533"/>
            <a:ext cx="3754200" cy="768900"/>
          </a:xfrm>
          <a:prstGeom prst="rect">
            <a:avLst/>
          </a:prstGeom>
        </p:spPr>
        <p:txBody>
          <a:bodyPr spcFirstLastPara="1" wrap="square" lIns="91425" tIns="91425" rIns="91425" bIns="91425" anchor="ctr" anchorCtr="0">
            <a:noAutofit/>
          </a:bodyPr>
          <a:lstStyle/>
          <a:p>
            <a:pPr lvl="0"/>
            <a:r>
              <a:rPr lang="fr-FR" sz="2400" b="1" dirty="0">
                <a:latin typeface="Times New Roman" panose="02020603050405020304" pitchFamily="18" charset="0"/>
                <a:cs typeface="Times New Roman" panose="02020603050405020304" pitchFamily="18" charset="0"/>
              </a:rPr>
              <a:t>Exécution des tâches complexes </a:t>
            </a:r>
          </a:p>
        </p:txBody>
      </p:sp>
      <p:sp>
        <p:nvSpPr>
          <p:cNvPr id="1232" name="Google Shape;1232;p52"/>
          <p:cNvSpPr/>
          <p:nvPr/>
        </p:nvSpPr>
        <p:spPr>
          <a:xfrm>
            <a:off x="2035532" y="1636175"/>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3" name="Google Shape;1233;p52"/>
          <p:cNvCxnSpPr>
            <a:stCxn id="1232" idx="3"/>
            <a:endCxn id="1227" idx="1"/>
          </p:cNvCxnSpPr>
          <p:nvPr/>
        </p:nvCxnSpPr>
        <p:spPr>
          <a:xfrm>
            <a:off x="2804432" y="2020625"/>
            <a:ext cx="560662" cy="0"/>
          </a:xfrm>
          <a:prstGeom prst="straightConnector1">
            <a:avLst/>
          </a:prstGeom>
          <a:noFill/>
          <a:ln w="9525" cap="flat" cmpd="sng">
            <a:solidFill>
              <a:schemeClr val="dk1"/>
            </a:solidFill>
            <a:prstDash val="solid"/>
            <a:round/>
            <a:headEnd type="none" w="med" len="med"/>
            <a:tailEnd type="diamond" w="med" len="med"/>
          </a:ln>
        </p:spPr>
      </p:cxnSp>
      <p:sp>
        <p:nvSpPr>
          <p:cNvPr id="1234" name="Google Shape;1234;p52"/>
          <p:cNvSpPr/>
          <p:nvPr/>
        </p:nvSpPr>
        <p:spPr>
          <a:xfrm>
            <a:off x="2035532" y="2807770"/>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5" name="Google Shape;1235;p52"/>
          <p:cNvCxnSpPr>
            <a:stCxn id="1234" idx="3"/>
            <a:endCxn id="1228" idx="1"/>
          </p:cNvCxnSpPr>
          <p:nvPr/>
        </p:nvCxnSpPr>
        <p:spPr>
          <a:xfrm>
            <a:off x="2804432" y="3192220"/>
            <a:ext cx="565478" cy="1"/>
          </a:xfrm>
          <a:prstGeom prst="straightConnector1">
            <a:avLst/>
          </a:prstGeom>
          <a:noFill/>
          <a:ln w="9525" cap="flat" cmpd="sng">
            <a:solidFill>
              <a:schemeClr val="dk1"/>
            </a:solidFill>
            <a:prstDash val="solid"/>
            <a:round/>
            <a:headEnd type="none" w="med" len="med"/>
            <a:tailEnd type="diamond" w="med" len="med"/>
          </a:ln>
        </p:spPr>
      </p:cxnSp>
      <p:sp>
        <p:nvSpPr>
          <p:cNvPr id="1236" name="Google Shape;1236;p52"/>
          <p:cNvSpPr/>
          <p:nvPr/>
        </p:nvSpPr>
        <p:spPr>
          <a:xfrm>
            <a:off x="2035532" y="3959533"/>
            <a:ext cx="768900" cy="76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7" name="Google Shape;1237;p52"/>
          <p:cNvCxnSpPr>
            <a:stCxn id="1236" idx="3"/>
            <a:endCxn id="1230" idx="1"/>
          </p:cNvCxnSpPr>
          <p:nvPr/>
        </p:nvCxnSpPr>
        <p:spPr>
          <a:xfrm>
            <a:off x="2804432" y="4343983"/>
            <a:ext cx="560662" cy="0"/>
          </a:xfrm>
          <a:prstGeom prst="straightConnector1">
            <a:avLst/>
          </a:prstGeom>
          <a:noFill/>
          <a:ln w="9525" cap="flat" cmpd="sng">
            <a:solidFill>
              <a:schemeClr val="dk1"/>
            </a:solidFill>
            <a:prstDash val="solid"/>
            <a:round/>
            <a:headEnd type="none" w="med" len="med"/>
            <a:tailEnd type="diamond" w="med" len="med"/>
          </a:ln>
        </p:spPr>
      </p:cxnSp>
      <p:sp>
        <p:nvSpPr>
          <p:cNvPr id="23" name="Google Shape;939;p41"/>
          <p:cNvSpPr txBox="1">
            <a:spLocks/>
          </p:cNvSpPr>
          <p:nvPr/>
        </p:nvSpPr>
        <p:spPr>
          <a:xfrm>
            <a:off x="819609" y="548019"/>
            <a:ext cx="7376537" cy="10047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Poppins"/>
              <a:buNone/>
              <a:defRPr sz="3400" b="0"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2pPr>
            <a:lvl3pPr marR="0" lvl="2"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3pPr>
            <a:lvl4pPr marR="0" lvl="3"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4pPr>
            <a:lvl5pPr marR="0" lvl="4"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5pPr>
            <a:lvl6pPr marR="0" lvl="5"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6pPr>
            <a:lvl7pPr marR="0" lvl="6"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7pPr>
            <a:lvl8pPr marR="0" lvl="7"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8pPr>
            <a:lvl9pPr marR="0" lvl="8" algn="ctr" rtl="0">
              <a:lnSpc>
                <a:spcPct val="100000"/>
              </a:lnSpc>
              <a:spcBef>
                <a:spcPts val="0"/>
              </a:spcBef>
              <a:spcAft>
                <a:spcPts val="0"/>
              </a:spcAft>
              <a:buClr>
                <a:schemeClr val="lt1"/>
              </a:buClr>
              <a:buSzPts val="6000"/>
              <a:buFont typeface="Poppins"/>
              <a:buNone/>
              <a:defRPr sz="6000" b="0" i="0" u="none" strike="noStrike" cap="none">
                <a:solidFill>
                  <a:schemeClr val="lt1"/>
                </a:solidFill>
                <a:latin typeface="Poppins"/>
                <a:ea typeface="Poppins"/>
                <a:cs typeface="Poppins"/>
                <a:sym typeface="Poppins"/>
              </a:defRPr>
            </a:lvl9pPr>
          </a:lstStyle>
          <a:p>
            <a:pPr algn="ctr"/>
            <a:r>
              <a:rPr lang="fr-FR" sz="3600" b="1" dirty="0" smtClean="0">
                <a:latin typeface="Times New Roman" panose="02020603050405020304" pitchFamily="18" charset="0"/>
                <a:cs typeface="Times New Roman" panose="02020603050405020304" pitchFamily="18" charset="0"/>
              </a:rPr>
              <a:t>Les objectifs de l’IA </a:t>
            </a:r>
            <a:endParaRPr lang="fr-FR" sz="3600" b="1" dirty="0">
              <a:latin typeface="Times New Roman" panose="02020603050405020304" pitchFamily="18" charset="0"/>
              <a:cs typeface="Times New Roman" panose="02020603050405020304" pitchFamily="18" charset="0"/>
            </a:endParaRPr>
          </a:p>
        </p:txBody>
      </p:sp>
      <p:grpSp>
        <p:nvGrpSpPr>
          <p:cNvPr id="65" name="Google Shape;1334;p39"/>
          <p:cNvGrpSpPr/>
          <p:nvPr/>
        </p:nvGrpSpPr>
        <p:grpSpPr>
          <a:xfrm>
            <a:off x="2140767" y="1719614"/>
            <a:ext cx="558429" cy="602023"/>
            <a:chOff x="4020665" y="1431080"/>
            <a:chExt cx="531542" cy="602023"/>
          </a:xfrm>
        </p:grpSpPr>
        <p:sp>
          <p:nvSpPr>
            <p:cNvPr id="66" name="Google Shape;1335;p39"/>
            <p:cNvSpPr/>
            <p:nvPr/>
          </p:nvSpPr>
          <p:spPr>
            <a:xfrm>
              <a:off x="4094363" y="1495524"/>
              <a:ext cx="457844" cy="537579"/>
            </a:xfrm>
            <a:custGeom>
              <a:avLst/>
              <a:gdLst/>
              <a:ahLst/>
              <a:cxnLst/>
              <a:rect l="l" t="t" r="r" b="b"/>
              <a:pathLst>
                <a:path w="13804" h="16208" extrusionOk="0">
                  <a:moveTo>
                    <a:pt x="10670" y="532"/>
                  </a:moveTo>
                  <a:lnTo>
                    <a:pt x="10670" y="973"/>
                  </a:lnTo>
                  <a:cubicBezTo>
                    <a:pt x="10670" y="1181"/>
                    <a:pt x="10810" y="1383"/>
                    <a:pt x="11006" y="1455"/>
                  </a:cubicBezTo>
                  <a:lnTo>
                    <a:pt x="11230" y="1549"/>
                  </a:lnTo>
                  <a:cubicBezTo>
                    <a:pt x="11294" y="1579"/>
                    <a:pt x="11367" y="1594"/>
                    <a:pt x="11441" y="1594"/>
                  </a:cubicBezTo>
                  <a:cubicBezTo>
                    <a:pt x="11582" y="1594"/>
                    <a:pt x="11717" y="1540"/>
                    <a:pt x="11810" y="1446"/>
                  </a:cubicBezTo>
                  <a:lnTo>
                    <a:pt x="12117" y="1137"/>
                  </a:lnTo>
                  <a:lnTo>
                    <a:pt x="12674" y="1697"/>
                  </a:lnTo>
                  <a:lnTo>
                    <a:pt x="12364" y="2009"/>
                  </a:lnTo>
                  <a:cubicBezTo>
                    <a:pt x="12217" y="2157"/>
                    <a:pt x="12175" y="2399"/>
                    <a:pt x="12262" y="2588"/>
                  </a:cubicBezTo>
                  <a:lnTo>
                    <a:pt x="12355" y="2815"/>
                  </a:lnTo>
                  <a:cubicBezTo>
                    <a:pt x="12426" y="3012"/>
                    <a:pt x="12628" y="3154"/>
                    <a:pt x="12838" y="3154"/>
                  </a:cubicBezTo>
                  <a:lnTo>
                    <a:pt x="13271" y="3154"/>
                  </a:lnTo>
                  <a:lnTo>
                    <a:pt x="13271" y="3948"/>
                  </a:lnTo>
                  <a:lnTo>
                    <a:pt x="12838" y="3948"/>
                  </a:lnTo>
                  <a:cubicBezTo>
                    <a:pt x="12629" y="3948"/>
                    <a:pt x="12426" y="4090"/>
                    <a:pt x="12355" y="4287"/>
                  </a:cubicBezTo>
                  <a:lnTo>
                    <a:pt x="12262" y="4514"/>
                  </a:lnTo>
                  <a:cubicBezTo>
                    <a:pt x="12175" y="4703"/>
                    <a:pt x="12217" y="4945"/>
                    <a:pt x="12364" y="5093"/>
                  </a:cubicBezTo>
                  <a:lnTo>
                    <a:pt x="12674" y="5405"/>
                  </a:lnTo>
                  <a:lnTo>
                    <a:pt x="12117" y="5966"/>
                  </a:lnTo>
                  <a:lnTo>
                    <a:pt x="11810" y="5656"/>
                  </a:lnTo>
                  <a:cubicBezTo>
                    <a:pt x="11717" y="5562"/>
                    <a:pt x="11582" y="5508"/>
                    <a:pt x="11441" y="5508"/>
                  </a:cubicBezTo>
                  <a:cubicBezTo>
                    <a:pt x="11367" y="5508"/>
                    <a:pt x="11294" y="5523"/>
                    <a:pt x="11230" y="5553"/>
                  </a:cubicBezTo>
                  <a:lnTo>
                    <a:pt x="11006" y="5647"/>
                  </a:lnTo>
                  <a:cubicBezTo>
                    <a:pt x="10811" y="5718"/>
                    <a:pt x="10670" y="5921"/>
                    <a:pt x="10670" y="6129"/>
                  </a:cubicBezTo>
                  <a:lnTo>
                    <a:pt x="10670" y="6570"/>
                  </a:lnTo>
                  <a:lnTo>
                    <a:pt x="9885" y="6570"/>
                  </a:lnTo>
                  <a:lnTo>
                    <a:pt x="9885" y="6129"/>
                  </a:lnTo>
                  <a:cubicBezTo>
                    <a:pt x="9885" y="5921"/>
                    <a:pt x="9745" y="5718"/>
                    <a:pt x="9548" y="5647"/>
                  </a:cubicBezTo>
                  <a:lnTo>
                    <a:pt x="9325" y="5553"/>
                  </a:lnTo>
                  <a:cubicBezTo>
                    <a:pt x="9261" y="5523"/>
                    <a:pt x="9189" y="5508"/>
                    <a:pt x="9114" y="5508"/>
                  </a:cubicBezTo>
                  <a:cubicBezTo>
                    <a:pt x="8972" y="5508"/>
                    <a:pt x="8838" y="5562"/>
                    <a:pt x="8745" y="5656"/>
                  </a:cubicBezTo>
                  <a:lnTo>
                    <a:pt x="8438" y="5966"/>
                  </a:lnTo>
                  <a:lnTo>
                    <a:pt x="7882" y="5405"/>
                  </a:lnTo>
                  <a:lnTo>
                    <a:pt x="8191" y="5093"/>
                  </a:lnTo>
                  <a:cubicBezTo>
                    <a:pt x="8338" y="4945"/>
                    <a:pt x="8380" y="4703"/>
                    <a:pt x="8293" y="4513"/>
                  </a:cubicBezTo>
                  <a:lnTo>
                    <a:pt x="8200" y="4287"/>
                  </a:lnTo>
                  <a:cubicBezTo>
                    <a:pt x="8129" y="4090"/>
                    <a:pt x="7927" y="3948"/>
                    <a:pt x="7717" y="3948"/>
                  </a:cubicBezTo>
                  <a:lnTo>
                    <a:pt x="7283" y="3948"/>
                  </a:lnTo>
                  <a:lnTo>
                    <a:pt x="7283" y="3154"/>
                  </a:lnTo>
                  <a:lnTo>
                    <a:pt x="7717" y="3154"/>
                  </a:lnTo>
                  <a:cubicBezTo>
                    <a:pt x="7927" y="3154"/>
                    <a:pt x="8129" y="3012"/>
                    <a:pt x="8200" y="2815"/>
                  </a:cubicBezTo>
                  <a:lnTo>
                    <a:pt x="8293" y="2588"/>
                  </a:lnTo>
                  <a:cubicBezTo>
                    <a:pt x="8380" y="2399"/>
                    <a:pt x="8338" y="2157"/>
                    <a:pt x="8191" y="2009"/>
                  </a:cubicBezTo>
                  <a:lnTo>
                    <a:pt x="7881" y="1697"/>
                  </a:lnTo>
                  <a:lnTo>
                    <a:pt x="8438" y="1136"/>
                  </a:lnTo>
                  <a:lnTo>
                    <a:pt x="8745" y="1446"/>
                  </a:lnTo>
                  <a:cubicBezTo>
                    <a:pt x="8838" y="1540"/>
                    <a:pt x="8972" y="1594"/>
                    <a:pt x="9114" y="1594"/>
                  </a:cubicBezTo>
                  <a:cubicBezTo>
                    <a:pt x="9188" y="1594"/>
                    <a:pt x="9261" y="1579"/>
                    <a:pt x="9325" y="1549"/>
                  </a:cubicBezTo>
                  <a:lnTo>
                    <a:pt x="9548" y="1455"/>
                  </a:lnTo>
                  <a:cubicBezTo>
                    <a:pt x="9744" y="1383"/>
                    <a:pt x="9885" y="1181"/>
                    <a:pt x="9885" y="973"/>
                  </a:cubicBezTo>
                  <a:lnTo>
                    <a:pt x="9885" y="532"/>
                  </a:lnTo>
                  <a:close/>
                  <a:moveTo>
                    <a:pt x="4565" y="7569"/>
                  </a:moveTo>
                  <a:lnTo>
                    <a:pt x="4919" y="7925"/>
                  </a:lnTo>
                  <a:lnTo>
                    <a:pt x="4559" y="8288"/>
                  </a:lnTo>
                  <a:lnTo>
                    <a:pt x="4204" y="7931"/>
                  </a:lnTo>
                  <a:lnTo>
                    <a:pt x="4565" y="7569"/>
                  </a:lnTo>
                  <a:close/>
                  <a:moveTo>
                    <a:pt x="8369" y="8852"/>
                  </a:moveTo>
                  <a:lnTo>
                    <a:pt x="8369" y="9367"/>
                  </a:lnTo>
                  <a:lnTo>
                    <a:pt x="7870" y="9367"/>
                  </a:lnTo>
                  <a:lnTo>
                    <a:pt x="7870" y="8852"/>
                  </a:lnTo>
                  <a:close/>
                  <a:moveTo>
                    <a:pt x="5045" y="9926"/>
                  </a:moveTo>
                  <a:lnTo>
                    <a:pt x="5045" y="10441"/>
                  </a:lnTo>
                  <a:lnTo>
                    <a:pt x="4546" y="10441"/>
                  </a:lnTo>
                  <a:lnTo>
                    <a:pt x="4546" y="9926"/>
                  </a:lnTo>
                  <a:close/>
                  <a:moveTo>
                    <a:pt x="8185" y="13407"/>
                  </a:moveTo>
                  <a:cubicBezTo>
                    <a:pt x="8233" y="13407"/>
                    <a:pt x="8273" y="13448"/>
                    <a:pt x="8273" y="13495"/>
                  </a:cubicBezTo>
                  <a:lnTo>
                    <a:pt x="8273" y="14072"/>
                  </a:lnTo>
                  <a:cubicBezTo>
                    <a:pt x="8273" y="14120"/>
                    <a:pt x="8233" y="14160"/>
                    <a:pt x="8185" y="14160"/>
                  </a:cubicBezTo>
                  <a:lnTo>
                    <a:pt x="3845" y="14160"/>
                  </a:lnTo>
                  <a:cubicBezTo>
                    <a:pt x="3797" y="14160"/>
                    <a:pt x="3756" y="14120"/>
                    <a:pt x="3756" y="14072"/>
                  </a:cubicBezTo>
                  <a:lnTo>
                    <a:pt x="3756" y="13495"/>
                  </a:lnTo>
                  <a:cubicBezTo>
                    <a:pt x="3756" y="13448"/>
                    <a:pt x="3797" y="13407"/>
                    <a:pt x="3845" y="13407"/>
                  </a:cubicBezTo>
                  <a:close/>
                  <a:moveTo>
                    <a:pt x="7265" y="14692"/>
                  </a:moveTo>
                  <a:lnTo>
                    <a:pt x="7265" y="14887"/>
                  </a:lnTo>
                  <a:lnTo>
                    <a:pt x="4764" y="14887"/>
                  </a:lnTo>
                  <a:lnTo>
                    <a:pt x="4764" y="14692"/>
                  </a:lnTo>
                  <a:close/>
                  <a:moveTo>
                    <a:pt x="7265" y="15419"/>
                  </a:moveTo>
                  <a:lnTo>
                    <a:pt x="7265" y="15626"/>
                  </a:lnTo>
                  <a:cubicBezTo>
                    <a:pt x="7265" y="15653"/>
                    <a:pt x="7242" y="15676"/>
                    <a:pt x="7217" y="15676"/>
                  </a:cubicBezTo>
                  <a:lnTo>
                    <a:pt x="4812" y="15676"/>
                  </a:lnTo>
                  <a:cubicBezTo>
                    <a:pt x="4786" y="15676"/>
                    <a:pt x="4764" y="15653"/>
                    <a:pt x="4764" y="15626"/>
                  </a:cubicBezTo>
                  <a:lnTo>
                    <a:pt x="4764" y="15419"/>
                  </a:lnTo>
                  <a:close/>
                  <a:moveTo>
                    <a:pt x="9797" y="0"/>
                  </a:moveTo>
                  <a:cubicBezTo>
                    <a:pt x="9553" y="0"/>
                    <a:pt x="9353" y="199"/>
                    <a:pt x="9353" y="443"/>
                  </a:cubicBezTo>
                  <a:lnTo>
                    <a:pt x="9353" y="960"/>
                  </a:lnTo>
                  <a:lnTo>
                    <a:pt x="9353" y="962"/>
                  </a:lnTo>
                  <a:cubicBezTo>
                    <a:pt x="9352" y="962"/>
                    <a:pt x="9351" y="963"/>
                    <a:pt x="9350" y="963"/>
                  </a:cubicBezTo>
                  <a:lnTo>
                    <a:pt x="9115" y="1060"/>
                  </a:lnTo>
                  <a:cubicBezTo>
                    <a:pt x="9114" y="1061"/>
                    <a:pt x="9113" y="1061"/>
                    <a:pt x="9112" y="1061"/>
                  </a:cubicBezTo>
                  <a:lnTo>
                    <a:pt x="8752" y="698"/>
                  </a:lnTo>
                  <a:cubicBezTo>
                    <a:pt x="8668" y="613"/>
                    <a:pt x="8557" y="567"/>
                    <a:pt x="8438" y="567"/>
                  </a:cubicBezTo>
                  <a:cubicBezTo>
                    <a:pt x="8322" y="567"/>
                    <a:pt x="8213" y="612"/>
                    <a:pt x="8130" y="693"/>
                  </a:cubicBezTo>
                  <a:cubicBezTo>
                    <a:pt x="7471" y="443"/>
                    <a:pt x="6759" y="305"/>
                    <a:pt x="6014" y="305"/>
                  </a:cubicBezTo>
                  <a:cubicBezTo>
                    <a:pt x="2698" y="305"/>
                    <a:pt x="1" y="3023"/>
                    <a:pt x="1" y="6363"/>
                  </a:cubicBezTo>
                  <a:cubicBezTo>
                    <a:pt x="1" y="7600"/>
                    <a:pt x="368" y="8791"/>
                    <a:pt x="1066" y="9805"/>
                  </a:cubicBezTo>
                  <a:cubicBezTo>
                    <a:pt x="1711" y="10746"/>
                    <a:pt x="2595" y="11476"/>
                    <a:pt x="3631" y="11927"/>
                  </a:cubicBezTo>
                  <a:lnTo>
                    <a:pt x="3631" y="12914"/>
                  </a:lnTo>
                  <a:cubicBezTo>
                    <a:pt x="3394" y="13001"/>
                    <a:pt x="3224" y="13228"/>
                    <a:pt x="3224" y="13495"/>
                  </a:cubicBezTo>
                  <a:lnTo>
                    <a:pt x="3224" y="14072"/>
                  </a:lnTo>
                  <a:cubicBezTo>
                    <a:pt x="3224" y="14414"/>
                    <a:pt x="3502" y="14692"/>
                    <a:pt x="3845" y="14692"/>
                  </a:cubicBezTo>
                  <a:lnTo>
                    <a:pt x="4232" y="14692"/>
                  </a:lnTo>
                  <a:lnTo>
                    <a:pt x="4232" y="15625"/>
                  </a:lnTo>
                  <a:cubicBezTo>
                    <a:pt x="4232" y="15947"/>
                    <a:pt x="4493" y="16208"/>
                    <a:pt x="4812" y="16208"/>
                  </a:cubicBezTo>
                  <a:lnTo>
                    <a:pt x="7217" y="16208"/>
                  </a:lnTo>
                  <a:cubicBezTo>
                    <a:pt x="7537" y="16208"/>
                    <a:pt x="7797" y="15947"/>
                    <a:pt x="7797" y="15625"/>
                  </a:cubicBezTo>
                  <a:lnTo>
                    <a:pt x="7797" y="14692"/>
                  </a:lnTo>
                  <a:lnTo>
                    <a:pt x="8185" y="14692"/>
                  </a:lnTo>
                  <a:cubicBezTo>
                    <a:pt x="8527" y="14692"/>
                    <a:pt x="8805" y="14414"/>
                    <a:pt x="8805" y="14072"/>
                  </a:cubicBezTo>
                  <a:lnTo>
                    <a:pt x="8805" y="13495"/>
                  </a:lnTo>
                  <a:cubicBezTo>
                    <a:pt x="8805" y="13228"/>
                    <a:pt x="8635" y="13001"/>
                    <a:pt x="8399" y="12914"/>
                  </a:cubicBezTo>
                  <a:lnTo>
                    <a:pt x="8399" y="11927"/>
                  </a:lnTo>
                  <a:cubicBezTo>
                    <a:pt x="9745" y="11341"/>
                    <a:pt x="10827" y="10289"/>
                    <a:pt x="11455" y="8946"/>
                  </a:cubicBezTo>
                  <a:cubicBezTo>
                    <a:pt x="11518" y="8814"/>
                    <a:pt x="11460" y="8656"/>
                    <a:pt x="11328" y="8593"/>
                  </a:cubicBezTo>
                  <a:cubicBezTo>
                    <a:pt x="11291" y="8576"/>
                    <a:pt x="11253" y="8568"/>
                    <a:pt x="11215" y="8568"/>
                  </a:cubicBezTo>
                  <a:cubicBezTo>
                    <a:pt x="11115" y="8568"/>
                    <a:pt x="11019" y="8625"/>
                    <a:pt x="10974" y="8722"/>
                  </a:cubicBezTo>
                  <a:cubicBezTo>
                    <a:pt x="10434" y="9875"/>
                    <a:pt x="9527" y="10793"/>
                    <a:pt x="8398" y="11341"/>
                  </a:cubicBezTo>
                  <a:lnTo>
                    <a:pt x="8398" y="9899"/>
                  </a:lnTo>
                  <a:lnTo>
                    <a:pt x="8457" y="9899"/>
                  </a:lnTo>
                  <a:cubicBezTo>
                    <a:pt x="8701" y="9899"/>
                    <a:pt x="8901" y="9700"/>
                    <a:pt x="8901" y="9457"/>
                  </a:cubicBezTo>
                  <a:lnTo>
                    <a:pt x="8901" y="8764"/>
                  </a:lnTo>
                  <a:cubicBezTo>
                    <a:pt x="8901" y="8519"/>
                    <a:pt x="8701" y="8320"/>
                    <a:pt x="8457" y="8320"/>
                  </a:cubicBezTo>
                  <a:lnTo>
                    <a:pt x="7781" y="8320"/>
                  </a:lnTo>
                  <a:cubicBezTo>
                    <a:pt x="7537" y="8320"/>
                    <a:pt x="7338" y="8519"/>
                    <a:pt x="7338" y="8764"/>
                  </a:cubicBezTo>
                  <a:lnTo>
                    <a:pt x="7338" y="9457"/>
                  </a:lnTo>
                  <a:cubicBezTo>
                    <a:pt x="7338" y="9700"/>
                    <a:pt x="7537" y="9899"/>
                    <a:pt x="7781" y="9899"/>
                  </a:cubicBezTo>
                  <a:lnTo>
                    <a:pt x="7866" y="9899"/>
                  </a:lnTo>
                  <a:lnTo>
                    <a:pt x="7866" y="12875"/>
                  </a:lnTo>
                  <a:lnTo>
                    <a:pt x="7479" y="12875"/>
                  </a:lnTo>
                  <a:lnTo>
                    <a:pt x="7479" y="10836"/>
                  </a:lnTo>
                  <a:cubicBezTo>
                    <a:pt x="7479" y="10666"/>
                    <a:pt x="7395" y="10465"/>
                    <a:pt x="7277" y="10345"/>
                  </a:cubicBezTo>
                  <a:lnTo>
                    <a:pt x="5271" y="8324"/>
                  </a:lnTo>
                  <a:lnTo>
                    <a:pt x="5357" y="8238"/>
                  </a:lnTo>
                  <a:cubicBezTo>
                    <a:pt x="5528" y="8066"/>
                    <a:pt x="5528" y="7784"/>
                    <a:pt x="5357" y="7612"/>
                  </a:cubicBezTo>
                  <a:lnTo>
                    <a:pt x="4878" y="7129"/>
                  </a:lnTo>
                  <a:cubicBezTo>
                    <a:pt x="4795" y="7045"/>
                    <a:pt x="4683" y="6999"/>
                    <a:pt x="4565" y="6999"/>
                  </a:cubicBezTo>
                  <a:cubicBezTo>
                    <a:pt x="4446" y="6999"/>
                    <a:pt x="4334" y="7045"/>
                    <a:pt x="4250" y="7129"/>
                  </a:cubicBezTo>
                  <a:lnTo>
                    <a:pt x="3766" y="7618"/>
                  </a:lnTo>
                  <a:cubicBezTo>
                    <a:pt x="3594" y="7790"/>
                    <a:pt x="3594" y="8072"/>
                    <a:pt x="3766" y="8244"/>
                  </a:cubicBezTo>
                  <a:lnTo>
                    <a:pt x="4244" y="8727"/>
                  </a:lnTo>
                  <a:cubicBezTo>
                    <a:pt x="4329" y="8811"/>
                    <a:pt x="4439" y="8857"/>
                    <a:pt x="4559" y="8857"/>
                  </a:cubicBezTo>
                  <a:cubicBezTo>
                    <a:pt x="4677" y="8857"/>
                    <a:pt x="4789" y="8811"/>
                    <a:pt x="4872" y="8727"/>
                  </a:cubicBezTo>
                  <a:lnTo>
                    <a:pt x="4897" y="8701"/>
                  </a:lnTo>
                  <a:lnTo>
                    <a:pt x="6899" y="10720"/>
                  </a:lnTo>
                  <a:cubicBezTo>
                    <a:pt x="6919" y="10739"/>
                    <a:pt x="6947" y="10807"/>
                    <a:pt x="6947" y="10836"/>
                  </a:cubicBezTo>
                  <a:lnTo>
                    <a:pt x="6947" y="12875"/>
                  </a:lnTo>
                  <a:lnTo>
                    <a:pt x="6397" y="12875"/>
                  </a:lnTo>
                  <a:lnTo>
                    <a:pt x="6397" y="10642"/>
                  </a:lnTo>
                  <a:cubicBezTo>
                    <a:pt x="6397" y="10495"/>
                    <a:pt x="6278" y="10376"/>
                    <a:pt x="6131" y="10376"/>
                  </a:cubicBezTo>
                  <a:cubicBezTo>
                    <a:pt x="5985" y="10376"/>
                    <a:pt x="5866" y="10495"/>
                    <a:pt x="5866" y="10642"/>
                  </a:cubicBezTo>
                  <a:lnTo>
                    <a:pt x="5866" y="12875"/>
                  </a:lnTo>
                  <a:lnTo>
                    <a:pt x="5062" y="12875"/>
                  </a:lnTo>
                  <a:lnTo>
                    <a:pt x="5062" y="10973"/>
                  </a:lnTo>
                  <a:lnTo>
                    <a:pt x="5133" y="10973"/>
                  </a:lnTo>
                  <a:cubicBezTo>
                    <a:pt x="5378" y="10973"/>
                    <a:pt x="5577" y="10774"/>
                    <a:pt x="5577" y="10530"/>
                  </a:cubicBezTo>
                  <a:lnTo>
                    <a:pt x="5577" y="9838"/>
                  </a:lnTo>
                  <a:cubicBezTo>
                    <a:pt x="5577" y="9593"/>
                    <a:pt x="5378" y="9394"/>
                    <a:pt x="5133" y="9394"/>
                  </a:cubicBezTo>
                  <a:lnTo>
                    <a:pt x="4458" y="9394"/>
                  </a:lnTo>
                  <a:cubicBezTo>
                    <a:pt x="4214" y="9394"/>
                    <a:pt x="4014" y="9592"/>
                    <a:pt x="4014" y="9838"/>
                  </a:cubicBezTo>
                  <a:lnTo>
                    <a:pt x="4014" y="10530"/>
                  </a:lnTo>
                  <a:cubicBezTo>
                    <a:pt x="4014" y="10774"/>
                    <a:pt x="4214" y="10973"/>
                    <a:pt x="4458" y="10973"/>
                  </a:cubicBezTo>
                  <a:lnTo>
                    <a:pt x="4530" y="10973"/>
                  </a:lnTo>
                  <a:lnTo>
                    <a:pt x="4530" y="12875"/>
                  </a:lnTo>
                  <a:lnTo>
                    <a:pt x="4162" y="12875"/>
                  </a:lnTo>
                  <a:lnTo>
                    <a:pt x="4162" y="11749"/>
                  </a:lnTo>
                  <a:cubicBezTo>
                    <a:pt x="4162" y="11641"/>
                    <a:pt x="4096" y="11543"/>
                    <a:pt x="3995" y="11503"/>
                  </a:cubicBezTo>
                  <a:cubicBezTo>
                    <a:pt x="2986" y="11100"/>
                    <a:pt x="2124" y="10409"/>
                    <a:pt x="1503" y="9504"/>
                  </a:cubicBezTo>
                  <a:cubicBezTo>
                    <a:pt x="867" y="8579"/>
                    <a:pt x="532" y="7493"/>
                    <a:pt x="532" y="6363"/>
                  </a:cubicBezTo>
                  <a:cubicBezTo>
                    <a:pt x="532" y="3316"/>
                    <a:pt x="2991" y="837"/>
                    <a:pt x="6014" y="837"/>
                  </a:cubicBezTo>
                  <a:cubicBezTo>
                    <a:pt x="6608" y="837"/>
                    <a:pt x="7180" y="933"/>
                    <a:pt x="7715" y="1109"/>
                  </a:cubicBezTo>
                  <a:lnTo>
                    <a:pt x="7443" y="1383"/>
                  </a:lnTo>
                  <a:cubicBezTo>
                    <a:pt x="7272" y="1557"/>
                    <a:pt x="7272" y="1837"/>
                    <a:pt x="7443" y="2010"/>
                  </a:cubicBezTo>
                  <a:lnTo>
                    <a:pt x="7805" y="2375"/>
                  </a:lnTo>
                  <a:lnTo>
                    <a:pt x="7805" y="2376"/>
                  </a:lnTo>
                  <a:cubicBezTo>
                    <a:pt x="7805" y="2377"/>
                    <a:pt x="7804" y="2379"/>
                    <a:pt x="7803" y="2380"/>
                  </a:cubicBezTo>
                  <a:lnTo>
                    <a:pt x="7705" y="2620"/>
                  </a:lnTo>
                  <a:cubicBezTo>
                    <a:pt x="7705" y="2621"/>
                    <a:pt x="7704" y="2622"/>
                    <a:pt x="7704" y="2623"/>
                  </a:cubicBezTo>
                  <a:lnTo>
                    <a:pt x="7194" y="2623"/>
                  </a:lnTo>
                  <a:cubicBezTo>
                    <a:pt x="6950" y="2623"/>
                    <a:pt x="6752" y="2821"/>
                    <a:pt x="6752" y="3065"/>
                  </a:cubicBezTo>
                  <a:lnTo>
                    <a:pt x="6752" y="4037"/>
                  </a:lnTo>
                  <a:cubicBezTo>
                    <a:pt x="6752" y="4281"/>
                    <a:pt x="6950" y="4480"/>
                    <a:pt x="7194" y="4480"/>
                  </a:cubicBezTo>
                  <a:lnTo>
                    <a:pt x="7704" y="4480"/>
                  </a:lnTo>
                  <a:cubicBezTo>
                    <a:pt x="7705" y="4481"/>
                    <a:pt x="7705" y="4481"/>
                    <a:pt x="7705" y="4482"/>
                  </a:cubicBezTo>
                  <a:lnTo>
                    <a:pt x="7803" y="4721"/>
                  </a:lnTo>
                  <a:cubicBezTo>
                    <a:pt x="7804" y="4722"/>
                    <a:pt x="7805" y="4725"/>
                    <a:pt x="7805" y="4726"/>
                  </a:cubicBezTo>
                  <a:lnTo>
                    <a:pt x="7805" y="4727"/>
                  </a:lnTo>
                  <a:lnTo>
                    <a:pt x="7443" y="5092"/>
                  </a:lnTo>
                  <a:cubicBezTo>
                    <a:pt x="7272" y="5265"/>
                    <a:pt x="7271" y="5546"/>
                    <a:pt x="7443" y="5718"/>
                  </a:cubicBezTo>
                  <a:lnTo>
                    <a:pt x="8123" y="6404"/>
                  </a:lnTo>
                  <a:cubicBezTo>
                    <a:pt x="8208" y="6488"/>
                    <a:pt x="8318" y="6535"/>
                    <a:pt x="8438" y="6535"/>
                  </a:cubicBezTo>
                  <a:cubicBezTo>
                    <a:pt x="8556" y="6535"/>
                    <a:pt x="8668" y="6488"/>
                    <a:pt x="8751" y="6404"/>
                  </a:cubicBezTo>
                  <a:lnTo>
                    <a:pt x="9112" y="6041"/>
                  </a:lnTo>
                  <a:cubicBezTo>
                    <a:pt x="9113" y="6041"/>
                    <a:pt x="9113" y="6041"/>
                    <a:pt x="9114" y="6042"/>
                  </a:cubicBezTo>
                  <a:lnTo>
                    <a:pt x="9349" y="6139"/>
                  </a:lnTo>
                  <a:cubicBezTo>
                    <a:pt x="9350" y="6140"/>
                    <a:pt x="9352" y="6140"/>
                    <a:pt x="9353" y="6141"/>
                  </a:cubicBezTo>
                  <a:lnTo>
                    <a:pt x="9353" y="6659"/>
                  </a:lnTo>
                  <a:cubicBezTo>
                    <a:pt x="9353" y="6903"/>
                    <a:pt x="9552" y="7101"/>
                    <a:pt x="9796" y="7101"/>
                  </a:cubicBezTo>
                  <a:lnTo>
                    <a:pt x="10758" y="7101"/>
                  </a:lnTo>
                  <a:cubicBezTo>
                    <a:pt x="11002" y="7101"/>
                    <a:pt x="11201" y="6903"/>
                    <a:pt x="11201" y="6659"/>
                  </a:cubicBezTo>
                  <a:lnTo>
                    <a:pt x="11201" y="6141"/>
                  </a:lnTo>
                  <a:lnTo>
                    <a:pt x="11202" y="6141"/>
                  </a:lnTo>
                  <a:cubicBezTo>
                    <a:pt x="11203" y="6140"/>
                    <a:pt x="11204" y="6140"/>
                    <a:pt x="11205" y="6139"/>
                  </a:cubicBezTo>
                  <a:lnTo>
                    <a:pt x="11440" y="6042"/>
                  </a:lnTo>
                  <a:cubicBezTo>
                    <a:pt x="11441" y="6041"/>
                    <a:pt x="11442" y="6041"/>
                    <a:pt x="11443" y="6041"/>
                  </a:cubicBezTo>
                  <a:lnTo>
                    <a:pt x="11489" y="6087"/>
                  </a:lnTo>
                  <a:cubicBezTo>
                    <a:pt x="11494" y="6178"/>
                    <a:pt x="11496" y="6271"/>
                    <a:pt x="11496" y="6363"/>
                  </a:cubicBezTo>
                  <a:cubicBezTo>
                    <a:pt x="11496" y="6609"/>
                    <a:pt x="11480" y="6856"/>
                    <a:pt x="11448" y="7098"/>
                  </a:cubicBezTo>
                  <a:cubicBezTo>
                    <a:pt x="11428" y="7243"/>
                    <a:pt x="11531" y="7377"/>
                    <a:pt x="11677" y="7396"/>
                  </a:cubicBezTo>
                  <a:cubicBezTo>
                    <a:pt x="11689" y="7398"/>
                    <a:pt x="11701" y="7398"/>
                    <a:pt x="11712" y="7398"/>
                  </a:cubicBezTo>
                  <a:cubicBezTo>
                    <a:pt x="11844" y="7398"/>
                    <a:pt x="11958" y="7301"/>
                    <a:pt x="11976" y="7167"/>
                  </a:cubicBezTo>
                  <a:cubicBezTo>
                    <a:pt x="12003" y="6956"/>
                    <a:pt x="12020" y="6740"/>
                    <a:pt x="12025" y="6525"/>
                  </a:cubicBezTo>
                  <a:cubicBezTo>
                    <a:pt x="12055" y="6532"/>
                    <a:pt x="12086" y="6535"/>
                    <a:pt x="12117" y="6535"/>
                  </a:cubicBezTo>
                  <a:cubicBezTo>
                    <a:pt x="12235" y="6535"/>
                    <a:pt x="12347" y="6488"/>
                    <a:pt x="12431" y="6404"/>
                  </a:cubicBezTo>
                  <a:lnTo>
                    <a:pt x="13111" y="5718"/>
                  </a:lnTo>
                  <a:cubicBezTo>
                    <a:pt x="13283" y="5546"/>
                    <a:pt x="13283" y="5265"/>
                    <a:pt x="13111" y="5092"/>
                  </a:cubicBezTo>
                  <a:lnTo>
                    <a:pt x="12749" y="4727"/>
                  </a:lnTo>
                  <a:cubicBezTo>
                    <a:pt x="12749" y="4727"/>
                    <a:pt x="12749" y="4727"/>
                    <a:pt x="12749" y="4726"/>
                  </a:cubicBezTo>
                  <a:cubicBezTo>
                    <a:pt x="12750" y="4725"/>
                    <a:pt x="12750" y="4723"/>
                    <a:pt x="12751" y="4721"/>
                  </a:cubicBezTo>
                  <a:lnTo>
                    <a:pt x="12848" y="4482"/>
                  </a:lnTo>
                  <a:cubicBezTo>
                    <a:pt x="12849" y="4482"/>
                    <a:pt x="12849" y="4481"/>
                    <a:pt x="12849" y="4480"/>
                  </a:cubicBezTo>
                  <a:lnTo>
                    <a:pt x="13360" y="4480"/>
                  </a:lnTo>
                  <a:cubicBezTo>
                    <a:pt x="13604" y="4480"/>
                    <a:pt x="13803" y="4281"/>
                    <a:pt x="13803" y="4037"/>
                  </a:cubicBezTo>
                  <a:lnTo>
                    <a:pt x="13803" y="3065"/>
                  </a:lnTo>
                  <a:cubicBezTo>
                    <a:pt x="13803" y="2821"/>
                    <a:pt x="13605" y="2622"/>
                    <a:pt x="13361" y="2622"/>
                  </a:cubicBezTo>
                  <a:lnTo>
                    <a:pt x="12850" y="2622"/>
                  </a:lnTo>
                  <a:cubicBezTo>
                    <a:pt x="12849" y="2621"/>
                    <a:pt x="12849" y="2621"/>
                    <a:pt x="12849" y="2620"/>
                  </a:cubicBezTo>
                  <a:lnTo>
                    <a:pt x="12751" y="2380"/>
                  </a:lnTo>
                  <a:cubicBezTo>
                    <a:pt x="12751" y="2379"/>
                    <a:pt x="12750" y="2377"/>
                    <a:pt x="12750" y="2376"/>
                  </a:cubicBezTo>
                  <a:lnTo>
                    <a:pt x="12750" y="2375"/>
                  </a:lnTo>
                  <a:lnTo>
                    <a:pt x="13112" y="2010"/>
                  </a:lnTo>
                  <a:cubicBezTo>
                    <a:pt x="13283" y="1837"/>
                    <a:pt x="13283" y="1557"/>
                    <a:pt x="13112" y="1383"/>
                  </a:cubicBezTo>
                  <a:lnTo>
                    <a:pt x="12432" y="698"/>
                  </a:lnTo>
                  <a:cubicBezTo>
                    <a:pt x="12347" y="613"/>
                    <a:pt x="12236" y="567"/>
                    <a:pt x="12117" y="567"/>
                  </a:cubicBezTo>
                  <a:cubicBezTo>
                    <a:pt x="11999" y="567"/>
                    <a:pt x="11887" y="613"/>
                    <a:pt x="11804" y="698"/>
                  </a:cubicBezTo>
                  <a:lnTo>
                    <a:pt x="11443" y="1061"/>
                  </a:lnTo>
                  <a:cubicBezTo>
                    <a:pt x="11442" y="1061"/>
                    <a:pt x="11442" y="1061"/>
                    <a:pt x="11441" y="1060"/>
                  </a:cubicBezTo>
                  <a:lnTo>
                    <a:pt x="11206" y="963"/>
                  </a:lnTo>
                  <a:cubicBezTo>
                    <a:pt x="11204" y="963"/>
                    <a:pt x="11203" y="962"/>
                    <a:pt x="11202" y="962"/>
                  </a:cubicBezTo>
                  <a:lnTo>
                    <a:pt x="11202" y="960"/>
                  </a:lnTo>
                  <a:lnTo>
                    <a:pt x="11202" y="443"/>
                  </a:lnTo>
                  <a:cubicBezTo>
                    <a:pt x="11202" y="199"/>
                    <a:pt x="11002" y="0"/>
                    <a:pt x="10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6;p39"/>
            <p:cNvSpPr/>
            <p:nvPr/>
          </p:nvSpPr>
          <p:spPr>
            <a:xfrm>
              <a:off x="4374363" y="1552008"/>
              <a:ext cx="121758" cy="122587"/>
            </a:xfrm>
            <a:custGeom>
              <a:avLst/>
              <a:gdLst/>
              <a:ahLst/>
              <a:cxnLst/>
              <a:rect l="l" t="t" r="r" b="b"/>
              <a:pathLst>
                <a:path w="3671" h="3696" extrusionOk="0">
                  <a:moveTo>
                    <a:pt x="1835" y="1"/>
                  </a:moveTo>
                  <a:cubicBezTo>
                    <a:pt x="824" y="1"/>
                    <a:pt x="1" y="829"/>
                    <a:pt x="1" y="1848"/>
                  </a:cubicBezTo>
                  <a:cubicBezTo>
                    <a:pt x="1" y="2866"/>
                    <a:pt x="824" y="3695"/>
                    <a:pt x="1835" y="3695"/>
                  </a:cubicBezTo>
                  <a:cubicBezTo>
                    <a:pt x="2848" y="3695"/>
                    <a:pt x="3670" y="2866"/>
                    <a:pt x="3670" y="1848"/>
                  </a:cubicBezTo>
                  <a:cubicBezTo>
                    <a:pt x="3670" y="1651"/>
                    <a:pt x="3639" y="1457"/>
                    <a:pt x="3579" y="1270"/>
                  </a:cubicBezTo>
                  <a:cubicBezTo>
                    <a:pt x="3543" y="1158"/>
                    <a:pt x="3439" y="1087"/>
                    <a:pt x="3327" y="1087"/>
                  </a:cubicBezTo>
                  <a:cubicBezTo>
                    <a:pt x="3299" y="1087"/>
                    <a:pt x="3271" y="1091"/>
                    <a:pt x="3243" y="1100"/>
                  </a:cubicBezTo>
                  <a:cubicBezTo>
                    <a:pt x="3103" y="1146"/>
                    <a:pt x="3028" y="1297"/>
                    <a:pt x="3074" y="1435"/>
                  </a:cubicBezTo>
                  <a:cubicBezTo>
                    <a:pt x="3117" y="1568"/>
                    <a:pt x="3139" y="1707"/>
                    <a:pt x="3139" y="1848"/>
                  </a:cubicBezTo>
                  <a:cubicBezTo>
                    <a:pt x="3139" y="2573"/>
                    <a:pt x="2554" y="3163"/>
                    <a:pt x="1835" y="3163"/>
                  </a:cubicBezTo>
                  <a:cubicBezTo>
                    <a:pt x="1117" y="3163"/>
                    <a:pt x="533" y="2573"/>
                    <a:pt x="533" y="1848"/>
                  </a:cubicBezTo>
                  <a:cubicBezTo>
                    <a:pt x="533" y="1123"/>
                    <a:pt x="1117" y="533"/>
                    <a:pt x="1835" y="533"/>
                  </a:cubicBezTo>
                  <a:cubicBezTo>
                    <a:pt x="1983" y="533"/>
                    <a:pt x="2128" y="557"/>
                    <a:pt x="2267" y="607"/>
                  </a:cubicBezTo>
                  <a:cubicBezTo>
                    <a:pt x="2296" y="617"/>
                    <a:pt x="2326" y="622"/>
                    <a:pt x="2355" y="622"/>
                  </a:cubicBezTo>
                  <a:cubicBezTo>
                    <a:pt x="2464" y="622"/>
                    <a:pt x="2567" y="554"/>
                    <a:pt x="2606" y="444"/>
                  </a:cubicBezTo>
                  <a:cubicBezTo>
                    <a:pt x="2655" y="306"/>
                    <a:pt x="2582" y="154"/>
                    <a:pt x="2443" y="105"/>
                  </a:cubicBezTo>
                  <a:cubicBezTo>
                    <a:pt x="2248" y="36"/>
                    <a:pt x="2044"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37;p39"/>
            <p:cNvSpPr/>
            <p:nvPr/>
          </p:nvSpPr>
          <p:spPr>
            <a:xfrm>
              <a:off x="4404413" y="1582290"/>
              <a:ext cx="61658" cy="62023"/>
            </a:xfrm>
            <a:custGeom>
              <a:avLst/>
              <a:gdLst/>
              <a:ahLst/>
              <a:cxnLst/>
              <a:rect l="l" t="t" r="r" b="b"/>
              <a:pathLst>
                <a:path w="1859" h="1870" extrusionOk="0">
                  <a:moveTo>
                    <a:pt x="929" y="532"/>
                  </a:moveTo>
                  <a:cubicBezTo>
                    <a:pt x="1149" y="532"/>
                    <a:pt x="1327" y="713"/>
                    <a:pt x="1327" y="935"/>
                  </a:cubicBezTo>
                  <a:cubicBezTo>
                    <a:pt x="1327" y="1157"/>
                    <a:pt x="1149" y="1337"/>
                    <a:pt x="929" y="1337"/>
                  </a:cubicBezTo>
                  <a:cubicBezTo>
                    <a:pt x="711" y="1337"/>
                    <a:pt x="532" y="1157"/>
                    <a:pt x="532" y="935"/>
                  </a:cubicBezTo>
                  <a:cubicBezTo>
                    <a:pt x="532" y="713"/>
                    <a:pt x="711" y="532"/>
                    <a:pt x="929" y="532"/>
                  </a:cubicBezTo>
                  <a:close/>
                  <a:moveTo>
                    <a:pt x="929" y="1"/>
                  </a:moveTo>
                  <a:cubicBezTo>
                    <a:pt x="417" y="1"/>
                    <a:pt x="0" y="420"/>
                    <a:pt x="0" y="935"/>
                  </a:cubicBezTo>
                  <a:cubicBezTo>
                    <a:pt x="0" y="1450"/>
                    <a:pt x="417" y="1869"/>
                    <a:pt x="929" y="1869"/>
                  </a:cubicBezTo>
                  <a:cubicBezTo>
                    <a:pt x="1442" y="1869"/>
                    <a:pt x="1859" y="1450"/>
                    <a:pt x="1859" y="935"/>
                  </a:cubicBezTo>
                  <a:cubicBezTo>
                    <a:pt x="1859" y="421"/>
                    <a:pt x="14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38;p39"/>
            <p:cNvSpPr/>
            <p:nvPr/>
          </p:nvSpPr>
          <p:spPr>
            <a:xfrm>
              <a:off x="4271843" y="1668559"/>
              <a:ext cx="51808" cy="115854"/>
            </a:xfrm>
            <a:custGeom>
              <a:avLst/>
              <a:gdLst/>
              <a:ahLst/>
              <a:cxnLst/>
              <a:rect l="l" t="t" r="r" b="b"/>
              <a:pathLst>
                <a:path w="1562" h="3493" extrusionOk="0">
                  <a:moveTo>
                    <a:pt x="1030" y="532"/>
                  </a:moveTo>
                  <a:lnTo>
                    <a:pt x="1030" y="1048"/>
                  </a:lnTo>
                  <a:lnTo>
                    <a:pt x="532" y="1048"/>
                  </a:lnTo>
                  <a:lnTo>
                    <a:pt x="532" y="532"/>
                  </a:lnTo>
                  <a:close/>
                  <a:moveTo>
                    <a:pt x="443" y="0"/>
                  </a:moveTo>
                  <a:cubicBezTo>
                    <a:pt x="198" y="0"/>
                    <a:pt x="0" y="200"/>
                    <a:pt x="0" y="444"/>
                  </a:cubicBezTo>
                  <a:lnTo>
                    <a:pt x="0" y="1136"/>
                  </a:lnTo>
                  <a:cubicBezTo>
                    <a:pt x="0" y="1380"/>
                    <a:pt x="198" y="1579"/>
                    <a:pt x="443" y="1579"/>
                  </a:cubicBezTo>
                  <a:lnTo>
                    <a:pt x="515" y="1579"/>
                  </a:lnTo>
                  <a:lnTo>
                    <a:pt x="515" y="3226"/>
                  </a:lnTo>
                  <a:cubicBezTo>
                    <a:pt x="515" y="3374"/>
                    <a:pt x="634" y="3492"/>
                    <a:pt x="780" y="3492"/>
                  </a:cubicBezTo>
                  <a:cubicBezTo>
                    <a:pt x="927" y="3492"/>
                    <a:pt x="1046" y="3374"/>
                    <a:pt x="1046" y="3226"/>
                  </a:cubicBezTo>
                  <a:lnTo>
                    <a:pt x="1046" y="1579"/>
                  </a:lnTo>
                  <a:lnTo>
                    <a:pt x="1118" y="1579"/>
                  </a:lnTo>
                  <a:cubicBezTo>
                    <a:pt x="1363" y="1579"/>
                    <a:pt x="1562" y="1380"/>
                    <a:pt x="1562" y="1136"/>
                  </a:cubicBezTo>
                  <a:lnTo>
                    <a:pt x="1562" y="444"/>
                  </a:lnTo>
                  <a:cubicBezTo>
                    <a:pt x="1562" y="200"/>
                    <a:pt x="1364"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39;p39"/>
            <p:cNvSpPr/>
            <p:nvPr/>
          </p:nvSpPr>
          <p:spPr>
            <a:xfrm>
              <a:off x="4288891" y="1431080"/>
              <a:ext cx="17678" cy="42255"/>
            </a:xfrm>
            <a:custGeom>
              <a:avLst/>
              <a:gdLst/>
              <a:ahLst/>
              <a:cxnLst/>
              <a:rect l="l" t="t" r="r" b="b"/>
              <a:pathLst>
                <a:path w="533" h="1274" extrusionOk="0">
                  <a:moveTo>
                    <a:pt x="266" y="1"/>
                  </a:moveTo>
                  <a:cubicBezTo>
                    <a:pt x="120" y="1"/>
                    <a:pt x="1" y="120"/>
                    <a:pt x="1" y="267"/>
                  </a:cubicBezTo>
                  <a:lnTo>
                    <a:pt x="1" y="1008"/>
                  </a:lnTo>
                  <a:cubicBezTo>
                    <a:pt x="1" y="1154"/>
                    <a:pt x="120" y="1273"/>
                    <a:pt x="266" y="1273"/>
                  </a:cubicBezTo>
                  <a:cubicBezTo>
                    <a:pt x="413" y="1273"/>
                    <a:pt x="532" y="1154"/>
                    <a:pt x="532" y="1008"/>
                  </a:cubicBezTo>
                  <a:lnTo>
                    <a:pt x="532" y="267"/>
                  </a:lnTo>
                  <a:cubicBezTo>
                    <a:pt x="532" y="120"/>
                    <a:pt x="41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40;p39"/>
            <p:cNvSpPr/>
            <p:nvPr/>
          </p:nvSpPr>
          <p:spPr>
            <a:xfrm>
              <a:off x="4209985" y="1443252"/>
              <a:ext cx="26766" cy="41194"/>
            </a:xfrm>
            <a:custGeom>
              <a:avLst/>
              <a:gdLst/>
              <a:ahLst/>
              <a:cxnLst/>
              <a:rect l="l" t="t" r="r" b="b"/>
              <a:pathLst>
                <a:path w="807" h="1242" extrusionOk="0">
                  <a:moveTo>
                    <a:pt x="298" y="1"/>
                  </a:moveTo>
                  <a:cubicBezTo>
                    <a:pt x="272" y="1"/>
                    <a:pt x="247" y="4"/>
                    <a:pt x="221" y="12"/>
                  </a:cubicBezTo>
                  <a:cubicBezTo>
                    <a:pt x="81" y="54"/>
                    <a:pt x="1" y="202"/>
                    <a:pt x="43" y="342"/>
                  </a:cubicBezTo>
                  <a:lnTo>
                    <a:pt x="255" y="1052"/>
                  </a:lnTo>
                  <a:cubicBezTo>
                    <a:pt x="289" y="1168"/>
                    <a:pt x="395" y="1242"/>
                    <a:pt x="510" y="1242"/>
                  </a:cubicBezTo>
                  <a:cubicBezTo>
                    <a:pt x="535" y="1242"/>
                    <a:pt x="560" y="1239"/>
                    <a:pt x="586" y="1230"/>
                  </a:cubicBezTo>
                  <a:cubicBezTo>
                    <a:pt x="727" y="1188"/>
                    <a:pt x="807" y="1041"/>
                    <a:pt x="764" y="900"/>
                  </a:cubicBezTo>
                  <a:lnTo>
                    <a:pt x="552" y="190"/>
                  </a:lnTo>
                  <a:cubicBezTo>
                    <a:pt x="518" y="75"/>
                    <a:pt x="412"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41;p39"/>
            <p:cNvSpPr/>
            <p:nvPr/>
          </p:nvSpPr>
          <p:spPr>
            <a:xfrm>
              <a:off x="4138675" y="1477348"/>
              <a:ext cx="33566" cy="38209"/>
            </a:xfrm>
            <a:custGeom>
              <a:avLst/>
              <a:gdLst/>
              <a:ahLst/>
              <a:cxnLst/>
              <a:rect l="l" t="t" r="r" b="b"/>
              <a:pathLst>
                <a:path w="1012" h="1152" extrusionOk="0">
                  <a:moveTo>
                    <a:pt x="304" y="0"/>
                  </a:moveTo>
                  <a:cubicBezTo>
                    <a:pt x="253" y="0"/>
                    <a:pt x="203" y="15"/>
                    <a:pt x="158" y="44"/>
                  </a:cubicBezTo>
                  <a:cubicBezTo>
                    <a:pt x="34" y="124"/>
                    <a:pt x="1" y="290"/>
                    <a:pt x="81" y="412"/>
                  </a:cubicBezTo>
                  <a:lnTo>
                    <a:pt x="487" y="1031"/>
                  </a:lnTo>
                  <a:cubicBezTo>
                    <a:pt x="539" y="1109"/>
                    <a:pt x="623" y="1151"/>
                    <a:pt x="710" y="1151"/>
                  </a:cubicBezTo>
                  <a:cubicBezTo>
                    <a:pt x="759" y="1151"/>
                    <a:pt x="811" y="1137"/>
                    <a:pt x="855" y="1107"/>
                  </a:cubicBezTo>
                  <a:cubicBezTo>
                    <a:pt x="978" y="1027"/>
                    <a:pt x="1012" y="862"/>
                    <a:pt x="932" y="739"/>
                  </a:cubicBezTo>
                  <a:lnTo>
                    <a:pt x="525" y="120"/>
                  </a:lnTo>
                  <a:cubicBezTo>
                    <a:pt x="475" y="42"/>
                    <a:pt x="39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42;p39"/>
            <p:cNvSpPr/>
            <p:nvPr/>
          </p:nvSpPr>
          <p:spPr>
            <a:xfrm>
              <a:off x="4080466" y="1530516"/>
              <a:ext cx="38574" cy="33433"/>
            </a:xfrm>
            <a:custGeom>
              <a:avLst/>
              <a:gdLst/>
              <a:ahLst/>
              <a:cxnLst/>
              <a:rect l="l" t="t" r="r" b="b"/>
              <a:pathLst>
                <a:path w="1163" h="1008" extrusionOk="0">
                  <a:moveTo>
                    <a:pt x="298" y="0"/>
                  </a:moveTo>
                  <a:cubicBezTo>
                    <a:pt x="223" y="0"/>
                    <a:pt x="147" y="32"/>
                    <a:pt x="94" y="94"/>
                  </a:cubicBezTo>
                  <a:cubicBezTo>
                    <a:pt x="1" y="207"/>
                    <a:pt x="15" y="375"/>
                    <a:pt x="127" y="469"/>
                  </a:cubicBezTo>
                  <a:lnTo>
                    <a:pt x="693" y="945"/>
                  </a:lnTo>
                  <a:cubicBezTo>
                    <a:pt x="743" y="987"/>
                    <a:pt x="804" y="1007"/>
                    <a:pt x="864" y="1007"/>
                  </a:cubicBezTo>
                  <a:cubicBezTo>
                    <a:pt x="940" y="1007"/>
                    <a:pt x="1015" y="975"/>
                    <a:pt x="1068" y="913"/>
                  </a:cubicBezTo>
                  <a:cubicBezTo>
                    <a:pt x="1162" y="800"/>
                    <a:pt x="1148" y="632"/>
                    <a:pt x="1035" y="538"/>
                  </a:cubicBezTo>
                  <a:lnTo>
                    <a:pt x="469" y="63"/>
                  </a:lnTo>
                  <a:cubicBezTo>
                    <a:pt x="419" y="21"/>
                    <a:pt x="359"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43;p39"/>
            <p:cNvSpPr/>
            <p:nvPr/>
          </p:nvSpPr>
          <p:spPr>
            <a:xfrm>
              <a:off x="4039604" y="1598244"/>
              <a:ext cx="42587" cy="27363"/>
            </a:xfrm>
            <a:custGeom>
              <a:avLst/>
              <a:gdLst/>
              <a:ahLst/>
              <a:cxnLst/>
              <a:rect l="l" t="t" r="r" b="b"/>
              <a:pathLst>
                <a:path w="1284" h="825" extrusionOk="0">
                  <a:moveTo>
                    <a:pt x="303" y="0"/>
                  </a:moveTo>
                  <a:cubicBezTo>
                    <a:pt x="200" y="0"/>
                    <a:pt x="102" y="60"/>
                    <a:pt x="58" y="160"/>
                  </a:cubicBezTo>
                  <a:cubicBezTo>
                    <a:pt x="1" y="296"/>
                    <a:pt x="62" y="452"/>
                    <a:pt x="197" y="510"/>
                  </a:cubicBezTo>
                  <a:lnTo>
                    <a:pt x="876" y="803"/>
                  </a:lnTo>
                  <a:cubicBezTo>
                    <a:pt x="909" y="817"/>
                    <a:pt x="945" y="825"/>
                    <a:pt x="980" y="825"/>
                  </a:cubicBezTo>
                  <a:cubicBezTo>
                    <a:pt x="1083" y="825"/>
                    <a:pt x="1182" y="765"/>
                    <a:pt x="1225" y="664"/>
                  </a:cubicBezTo>
                  <a:cubicBezTo>
                    <a:pt x="1283" y="529"/>
                    <a:pt x="1221" y="373"/>
                    <a:pt x="1086" y="314"/>
                  </a:cubicBezTo>
                  <a:lnTo>
                    <a:pt x="408" y="22"/>
                  </a:lnTo>
                  <a:cubicBezTo>
                    <a:pt x="374" y="7"/>
                    <a:pt x="33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44;p39"/>
            <p:cNvSpPr/>
            <p:nvPr/>
          </p:nvSpPr>
          <p:spPr>
            <a:xfrm>
              <a:off x="4020665" y="1674861"/>
              <a:ext cx="42985" cy="20464"/>
            </a:xfrm>
            <a:custGeom>
              <a:avLst/>
              <a:gdLst/>
              <a:ahLst/>
              <a:cxnLst/>
              <a:rect l="l" t="t" r="r" b="b"/>
              <a:pathLst>
                <a:path w="1296" h="617" extrusionOk="0">
                  <a:moveTo>
                    <a:pt x="280" y="0"/>
                  </a:moveTo>
                  <a:cubicBezTo>
                    <a:pt x="148" y="0"/>
                    <a:pt x="34" y="100"/>
                    <a:pt x="17" y="235"/>
                  </a:cubicBezTo>
                  <a:cubicBezTo>
                    <a:pt x="1" y="381"/>
                    <a:pt x="106" y="513"/>
                    <a:pt x="251" y="530"/>
                  </a:cubicBezTo>
                  <a:lnTo>
                    <a:pt x="985" y="615"/>
                  </a:lnTo>
                  <a:cubicBezTo>
                    <a:pt x="995" y="616"/>
                    <a:pt x="1005" y="616"/>
                    <a:pt x="1015" y="616"/>
                  </a:cubicBezTo>
                  <a:cubicBezTo>
                    <a:pt x="1149" y="616"/>
                    <a:pt x="1264" y="517"/>
                    <a:pt x="1279" y="381"/>
                  </a:cubicBezTo>
                  <a:cubicBezTo>
                    <a:pt x="1296" y="235"/>
                    <a:pt x="1192" y="104"/>
                    <a:pt x="1045" y="87"/>
                  </a:cubicBezTo>
                  <a:lnTo>
                    <a:pt x="312" y="2"/>
                  </a:lnTo>
                  <a:cubicBezTo>
                    <a:pt x="301" y="1"/>
                    <a:pt x="291"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45;p39"/>
            <p:cNvSpPr/>
            <p:nvPr/>
          </p:nvSpPr>
          <p:spPr>
            <a:xfrm>
              <a:off x="4023584" y="1749587"/>
              <a:ext cx="43217" cy="21990"/>
            </a:xfrm>
            <a:custGeom>
              <a:avLst/>
              <a:gdLst/>
              <a:ahLst/>
              <a:cxnLst/>
              <a:rect l="l" t="t" r="r" b="b"/>
              <a:pathLst>
                <a:path w="1303" h="663" extrusionOk="0">
                  <a:moveTo>
                    <a:pt x="1015" y="1"/>
                  </a:moveTo>
                  <a:cubicBezTo>
                    <a:pt x="999" y="1"/>
                    <a:pt x="983" y="2"/>
                    <a:pt x="967" y="5"/>
                  </a:cubicBezTo>
                  <a:lnTo>
                    <a:pt x="240" y="134"/>
                  </a:lnTo>
                  <a:cubicBezTo>
                    <a:pt x="97" y="160"/>
                    <a:pt x="0" y="299"/>
                    <a:pt x="26" y="444"/>
                  </a:cubicBezTo>
                  <a:cubicBezTo>
                    <a:pt x="48" y="572"/>
                    <a:pt x="161" y="662"/>
                    <a:pt x="288" y="662"/>
                  </a:cubicBezTo>
                  <a:cubicBezTo>
                    <a:pt x="303" y="662"/>
                    <a:pt x="319" y="661"/>
                    <a:pt x="335" y="658"/>
                  </a:cubicBezTo>
                  <a:lnTo>
                    <a:pt x="1061" y="528"/>
                  </a:lnTo>
                  <a:cubicBezTo>
                    <a:pt x="1206" y="502"/>
                    <a:pt x="1302" y="364"/>
                    <a:pt x="1276" y="220"/>
                  </a:cubicBezTo>
                  <a:cubicBezTo>
                    <a:pt x="1253" y="91"/>
                    <a:pt x="1141"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6;p39"/>
            <p:cNvSpPr/>
            <p:nvPr/>
          </p:nvSpPr>
          <p:spPr>
            <a:xfrm>
              <a:off x="4048625" y="1817647"/>
              <a:ext cx="42023" cy="28723"/>
            </a:xfrm>
            <a:custGeom>
              <a:avLst/>
              <a:gdLst/>
              <a:ahLst/>
              <a:cxnLst/>
              <a:rect l="l" t="t" r="r" b="b"/>
              <a:pathLst>
                <a:path w="1267" h="866" extrusionOk="0">
                  <a:moveTo>
                    <a:pt x="962" y="1"/>
                  </a:moveTo>
                  <a:cubicBezTo>
                    <a:pt x="922" y="1"/>
                    <a:pt x="881" y="10"/>
                    <a:pt x="843" y="29"/>
                  </a:cubicBezTo>
                  <a:lnTo>
                    <a:pt x="184" y="364"/>
                  </a:lnTo>
                  <a:cubicBezTo>
                    <a:pt x="53" y="430"/>
                    <a:pt x="1" y="590"/>
                    <a:pt x="67" y="720"/>
                  </a:cubicBezTo>
                  <a:cubicBezTo>
                    <a:pt x="114" y="813"/>
                    <a:pt x="207" y="866"/>
                    <a:pt x="304" y="866"/>
                  </a:cubicBezTo>
                  <a:cubicBezTo>
                    <a:pt x="345" y="866"/>
                    <a:pt x="386" y="858"/>
                    <a:pt x="424" y="837"/>
                  </a:cubicBezTo>
                  <a:lnTo>
                    <a:pt x="1083" y="504"/>
                  </a:lnTo>
                  <a:cubicBezTo>
                    <a:pt x="1215" y="438"/>
                    <a:pt x="1267" y="278"/>
                    <a:pt x="1200" y="146"/>
                  </a:cubicBezTo>
                  <a:cubicBezTo>
                    <a:pt x="1153" y="54"/>
                    <a:pt x="1060"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47;p39"/>
            <p:cNvSpPr/>
            <p:nvPr/>
          </p:nvSpPr>
          <p:spPr>
            <a:xfrm>
              <a:off x="4094861" y="1876121"/>
              <a:ext cx="37313" cy="34594"/>
            </a:xfrm>
            <a:custGeom>
              <a:avLst/>
              <a:gdLst/>
              <a:ahLst/>
              <a:cxnLst/>
              <a:rect l="l" t="t" r="r" b="b"/>
              <a:pathLst>
                <a:path w="1125" h="1043" extrusionOk="0">
                  <a:moveTo>
                    <a:pt x="830" y="1"/>
                  </a:moveTo>
                  <a:cubicBezTo>
                    <a:pt x="764" y="1"/>
                    <a:pt x="698" y="25"/>
                    <a:pt x="647" y="74"/>
                  </a:cubicBezTo>
                  <a:lnTo>
                    <a:pt x="111" y="584"/>
                  </a:lnTo>
                  <a:cubicBezTo>
                    <a:pt x="5" y="685"/>
                    <a:pt x="0" y="854"/>
                    <a:pt x="102" y="959"/>
                  </a:cubicBezTo>
                  <a:cubicBezTo>
                    <a:pt x="154" y="1015"/>
                    <a:pt x="224" y="1042"/>
                    <a:pt x="295" y="1042"/>
                  </a:cubicBezTo>
                  <a:cubicBezTo>
                    <a:pt x="361" y="1042"/>
                    <a:pt x="426" y="1018"/>
                    <a:pt x="478" y="969"/>
                  </a:cubicBezTo>
                  <a:lnTo>
                    <a:pt x="1014" y="459"/>
                  </a:lnTo>
                  <a:cubicBezTo>
                    <a:pt x="1119" y="358"/>
                    <a:pt x="1124" y="189"/>
                    <a:pt x="1023" y="84"/>
                  </a:cubicBezTo>
                  <a:cubicBezTo>
                    <a:pt x="970" y="28"/>
                    <a:pt x="900"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48;p39"/>
            <p:cNvSpPr/>
            <p:nvPr/>
          </p:nvSpPr>
          <p:spPr>
            <a:xfrm>
              <a:off x="4190814" y="1648659"/>
              <a:ext cx="51841" cy="52371"/>
            </a:xfrm>
            <a:custGeom>
              <a:avLst/>
              <a:gdLst/>
              <a:ahLst/>
              <a:cxnLst/>
              <a:rect l="l" t="t" r="r" b="b"/>
              <a:pathLst>
                <a:path w="1563" h="1579" extrusionOk="0">
                  <a:moveTo>
                    <a:pt x="1031" y="533"/>
                  </a:moveTo>
                  <a:lnTo>
                    <a:pt x="1031" y="1048"/>
                  </a:lnTo>
                  <a:lnTo>
                    <a:pt x="532" y="1048"/>
                  </a:lnTo>
                  <a:lnTo>
                    <a:pt x="532" y="533"/>
                  </a:lnTo>
                  <a:close/>
                  <a:moveTo>
                    <a:pt x="443" y="1"/>
                  </a:moveTo>
                  <a:cubicBezTo>
                    <a:pt x="199" y="1"/>
                    <a:pt x="1" y="199"/>
                    <a:pt x="1" y="443"/>
                  </a:cubicBezTo>
                  <a:lnTo>
                    <a:pt x="1" y="1136"/>
                  </a:lnTo>
                  <a:cubicBezTo>
                    <a:pt x="1" y="1381"/>
                    <a:pt x="200" y="1579"/>
                    <a:pt x="443" y="1579"/>
                  </a:cubicBezTo>
                  <a:lnTo>
                    <a:pt x="1120" y="1579"/>
                  </a:lnTo>
                  <a:cubicBezTo>
                    <a:pt x="1364" y="1579"/>
                    <a:pt x="1562" y="1381"/>
                    <a:pt x="1562" y="1136"/>
                  </a:cubicBezTo>
                  <a:lnTo>
                    <a:pt x="1562" y="443"/>
                  </a:lnTo>
                  <a:cubicBezTo>
                    <a:pt x="1562" y="199"/>
                    <a:pt x="1364"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49;p39"/>
            <p:cNvSpPr/>
            <p:nvPr/>
          </p:nvSpPr>
          <p:spPr>
            <a:xfrm>
              <a:off x="4231047" y="1581063"/>
              <a:ext cx="51841" cy="52405"/>
            </a:xfrm>
            <a:custGeom>
              <a:avLst/>
              <a:gdLst/>
              <a:ahLst/>
              <a:cxnLst/>
              <a:rect l="l" t="t" r="r" b="b"/>
              <a:pathLst>
                <a:path w="1563" h="1580" extrusionOk="0">
                  <a:moveTo>
                    <a:pt x="1031" y="533"/>
                  </a:moveTo>
                  <a:lnTo>
                    <a:pt x="1031" y="1048"/>
                  </a:lnTo>
                  <a:lnTo>
                    <a:pt x="532" y="1048"/>
                  </a:lnTo>
                  <a:lnTo>
                    <a:pt x="532" y="533"/>
                  </a:lnTo>
                  <a:close/>
                  <a:moveTo>
                    <a:pt x="444" y="1"/>
                  </a:moveTo>
                  <a:cubicBezTo>
                    <a:pt x="199" y="1"/>
                    <a:pt x="0" y="200"/>
                    <a:pt x="0" y="444"/>
                  </a:cubicBezTo>
                  <a:lnTo>
                    <a:pt x="0" y="1137"/>
                  </a:lnTo>
                  <a:cubicBezTo>
                    <a:pt x="0" y="1382"/>
                    <a:pt x="199" y="1580"/>
                    <a:pt x="444" y="1580"/>
                  </a:cubicBezTo>
                  <a:lnTo>
                    <a:pt x="1119" y="1580"/>
                  </a:lnTo>
                  <a:cubicBezTo>
                    <a:pt x="1364" y="1580"/>
                    <a:pt x="1563" y="1382"/>
                    <a:pt x="1563" y="1137"/>
                  </a:cubicBezTo>
                  <a:lnTo>
                    <a:pt x="1563" y="444"/>
                  </a:lnTo>
                  <a:cubicBezTo>
                    <a:pt x="1563" y="200"/>
                    <a:pt x="1364"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350;p39"/>
          <p:cNvGrpSpPr/>
          <p:nvPr/>
        </p:nvGrpSpPr>
        <p:grpSpPr>
          <a:xfrm>
            <a:off x="2115004" y="2896211"/>
            <a:ext cx="597035" cy="592019"/>
            <a:chOff x="1230449" y="2288393"/>
            <a:chExt cx="590713" cy="601957"/>
          </a:xfrm>
        </p:grpSpPr>
        <p:sp>
          <p:nvSpPr>
            <p:cNvPr id="92" name="Google Shape;1351;p39"/>
            <p:cNvSpPr/>
            <p:nvPr/>
          </p:nvSpPr>
          <p:spPr>
            <a:xfrm>
              <a:off x="1293202" y="2564645"/>
              <a:ext cx="80995" cy="55556"/>
            </a:xfrm>
            <a:custGeom>
              <a:avLst/>
              <a:gdLst/>
              <a:ahLst/>
              <a:cxnLst/>
              <a:rect l="l" t="t" r="r" b="b"/>
              <a:pathLst>
                <a:path w="2442" h="1675" extrusionOk="0">
                  <a:moveTo>
                    <a:pt x="265" y="0"/>
                  </a:moveTo>
                  <a:cubicBezTo>
                    <a:pt x="118" y="0"/>
                    <a:pt x="0" y="119"/>
                    <a:pt x="0" y="266"/>
                  </a:cubicBezTo>
                  <a:cubicBezTo>
                    <a:pt x="0" y="1042"/>
                    <a:pt x="635" y="1675"/>
                    <a:pt x="1414" y="1675"/>
                  </a:cubicBezTo>
                  <a:lnTo>
                    <a:pt x="2177" y="1675"/>
                  </a:lnTo>
                  <a:cubicBezTo>
                    <a:pt x="2324" y="1675"/>
                    <a:pt x="2442" y="1556"/>
                    <a:pt x="2442" y="1409"/>
                  </a:cubicBezTo>
                  <a:cubicBezTo>
                    <a:pt x="2442" y="1262"/>
                    <a:pt x="2324" y="1143"/>
                    <a:pt x="2176" y="1143"/>
                  </a:cubicBezTo>
                  <a:lnTo>
                    <a:pt x="1414" y="1143"/>
                  </a:lnTo>
                  <a:cubicBezTo>
                    <a:pt x="927" y="1143"/>
                    <a:pt x="531" y="750"/>
                    <a:pt x="531" y="266"/>
                  </a:cubicBezTo>
                  <a:cubicBezTo>
                    <a:pt x="531" y="119"/>
                    <a:pt x="412"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52;p39"/>
            <p:cNvSpPr/>
            <p:nvPr/>
          </p:nvSpPr>
          <p:spPr>
            <a:xfrm>
              <a:off x="1327796" y="2667796"/>
              <a:ext cx="129287" cy="53798"/>
            </a:xfrm>
            <a:custGeom>
              <a:avLst/>
              <a:gdLst/>
              <a:ahLst/>
              <a:cxnLst/>
              <a:rect l="l" t="t" r="r" b="b"/>
              <a:pathLst>
                <a:path w="3898" h="1622" extrusionOk="0">
                  <a:moveTo>
                    <a:pt x="1361" y="0"/>
                  </a:moveTo>
                  <a:cubicBezTo>
                    <a:pt x="610" y="0"/>
                    <a:pt x="0" y="608"/>
                    <a:pt x="0" y="1355"/>
                  </a:cubicBezTo>
                  <a:cubicBezTo>
                    <a:pt x="0" y="1502"/>
                    <a:pt x="118" y="1621"/>
                    <a:pt x="266" y="1621"/>
                  </a:cubicBezTo>
                  <a:cubicBezTo>
                    <a:pt x="412" y="1621"/>
                    <a:pt x="531" y="1502"/>
                    <a:pt x="531" y="1355"/>
                  </a:cubicBezTo>
                  <a:cubicBezTo>
                    <a:pt x="531" y="902"/>
                    <a:pt x="903" y="532"/>
                    <a:pt x="1361" y="532"/>
                  </a:cubicBezTo>
                  <a:lnTo>
                    <a:pt x="3631" y="532"/>
                  </a:lnTo>
                  <a:cubicBezTo>
                    <a:pt x="3779" y="532"/>
                    <a:pt x="3897" y="413"/>
                    <a:pt x="3897" y="266"/>
                  </a:cubicBezTo>
                  <a:cubicBezTo>
                    <a:pt x="3898" y="119"/>
                    <a:pt x="3779" y="0"/>
                    <a:pt x="3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53;p39"/>
            <p:cNvSpPr/>
            <p:nvPr/>
          </p:nvSpPr>
          <p:spPr>
            <a:xfrm>
              <a:off x="1474695" y="2667796"/>
              <a:ext cx="54229" cy="17645"/>
            </a:xfrm>
            <a:custGeom>
              <a:avLst/>
              <a:gdLst/>
              <a:ahLst/>
              <a:cxnLst/>
              <a:rect l="l" t="t" r="r" b="b"/>
              <a:pathLst>
                <a:path w="1635" h="532" extrusionOk="0">
                  <a:moveTo>
                    <a:pt x="266" y="0"/>
                  </a:moveTo>
                  <a:cubicBezTo>
                    <a:pt x="119" y="0"/>
                    <a:pt x="1" y="119"/>
                    <a:pt x="1" y="266"/>
                  </a:cubicBezTo>
                  <a:cubicBezTo>
                    <a:pt x="1" y="413"/>
                    <a:pt x="119" y="532"/>
                    <a:pt x="266" y="532"/>
                  </a:cubicBezTo>
                  <a:lnTo>
                    <a:pt x="1368" y="532"/>
                  </a:lnTo>
                  <a:cubicBezTo>
                    <a:pt x="1515" y="532"/>
                    <a:pt x="1634" y="413"/>
                    <a:pt x="1634" y="266"/>
                  </a:cubicBezTo>
                  <a:cubicBezTo>
                    <a:pt x="1634" y="119"/>
                    <a:pt x="1515"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54;p39"/>
            <p:cNvSpPr/>
            <p:nvPr/>
          </p:nvSpPr>
          <p:spPr>
            <a:xfrm>
              <a:off x="1394429" y="2496453"/>
              <a:ext cx="72504" cy="72206"/>
            </a:xfrm>
            <a:custGeom>
              <a:avLst/>
              <a:gdLst/>
              <a:ahLst/>
              <a:cxnLst/>
              <a:rect l="l" t="t" r="r" b="b"/>
              <a:pathLst>
                <a:path w="2186" h="2177" extrusionOk="0">
                  <a:moveTo>
                    <a:pt x="1920" y="1"/>
                  </a:moveTo>
                  <a:cubicBezTo>
                    <a:pt x="1773" y="1"/>
                    <a:pt x="1654" y="120"/>
                    <a:pt x="1654" y="266"/>
                  </a:cubicBezTo>
                  <a:cubicBezTo>
                    <a:pt x="1654" y="1026"/>
                    <a:pt x="1031" y="1645"/>
                    <a:pt x="267" y="1645"/>
                  </a:cubicBezTo>
                  <a:cubicBezTo>
                    <a:pt x="120" y="1645"/>
                    <a:pt x="1" y="1763"/>
                    <a:pt x="1" y="1910"/>
                  </a:cubicBezTo>
                  <a:cubicBezTo>
                    <a:pt x="1" y="2058"/>
                    <a:pt x="120" y="2176"/>
                    <a:pt x="267" y="2176"/>
                  </a:cubicBezTo>
                  <a:cubicBezTo>
                    <a:pt x="1324" y="2176"/>
                    <a:pt x="2186" y="1320"/>
                    <a:pt x="2186" y="266"/>
                  </a:cubicBezTo>
                  <a:cubicBezTo>
                    <a:pt x="2186" y="120"/>
                    <a:pt x="2066"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55;p39"/>
            <p:cNvSpPr/>
            <p:nvPr/>
          </p:nvSpPr>
          <p:spPr>
            <a:xfrm>
              <a:off x="1400798" y="2363053"/>
              <a:ext cx="49585" cy="45141"/>
            </a:xfrm>
            <a:custGeom>
              <a:avLst/>
              <a:gdLst/>
              <a:ahLst/>
              <a:cxnLst/>
              <a:rect l="l" t="t" r="r" b="b"/>
              <a:pathLst>
                <a:path w="1495" h="1361" extrusionOk="0">
                  <a:moveTo>
                    <a:pt x="1163" y="0"/>
                  </a:moveTo>
                  <a:cubicBezTo>
                    <a:pt x="560" y="0"/>
                    <a:pt x="50" y="469"/>
                    <a:pt x="11" y="1077"/>
                  </a:cubicBezTo>
                  <a:cubicBezTo>
                    <a:pt x="1" y="1224"/>
                    <a:pt x="112" y="1350"/>
                    <a:pt x="258" y="1359"/>
                  </a:cubicBezTo>
                  <a:cubicBezTo>
                    <a:pt x="264" y="1360"/>
                    <a:pt x="271" y="1360"/>
                    <a:pt x="276" y="1360"/>
                  </a:cubicBezTo>
                  <a:cubicBezTo>
                    <a:pt x="414" y="1360"/>
                    <a:pt x="531" y="1252"/>
                    <a:pt x="541" y="1112"/>
                  </a:cubicBezTo>
                  <a:cubicBezTo>
                    <a:pt x="562" y="784"/>
                    <a:pt x="837" y="532"/>
                    <a:pt x="1163" y="532"/>
                  </a:cubicBezTo>
                  <a:cubicBezTo>
                    <a:pt x="1176" y="532"/>
                    <a:pt x="1190" y="533"/>
                    <a:pt x="1203" y="534"/>
                  </a:cubicBezTo>
                  <a:cubicBezTo>
                    <a:pt x="1209" y="534"/>
                    <a:pt x="1215" y="534"/>
                    <a:pt x="1222" y="534"/>
                  </a:cubicBezTo>
                  <a:cubicBezTo>
                    <a:pt x="1360" y="534"/>
                    <a:pt x="1476" y="426"/>
                    <a:pt x="1485" y="286"/>
                  </a:cubicBezTo>
                  <a:cubicBezTo>
                    <a:pt x="1495" y="139"/>
                    <a:pt x="1384" y="13"/>
                    <a:pt x="1237" y="3"/>
                  </a:cubicBezTo>
                  <a:cubicBezTo>
                    <a:pt x="1212" y="1"/>
                    <a:pt x="1188"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56;p39"/>
            <p:cNvSpPr/>
            <p:nvPr/>
          </p:nvSpPr>
          <p:spPr>
            <a:xfrm>
              <a:off x="1403351" y="2707033"/>
              <a:ext cx="52902" cy="87761"/>
            </a:xfrm>
            <a:custGeom>
              <a:avLst/>
              <a:gdLst/>
              <a:ahLst/>
              <a:cxnLst/>
              <a:rect l="l" t="t" r="r" b="b"/>
              <a:pathLst>
                <a:path w="1595" h="2646" extrusionOk="0">
                  <a:moveTo>
                    <a:pt x="267" y="1"/>
                  </a:moveTo>
                  <a:cubicBezTo>
                    <a:pt x="120" y="1"/>
                    <a:pt x="1" y="120"/>
                    <a:pt x="1" y="267"/>
                  </a:cubicBezTo>
                  <a:cubicBezTo>
                    <a:pt x="1" y="414"/>
                    <a:pt x="120" y="533"/>
                    <a:pt x="267" y="533"/>
                  </a:cubicBezTo>
                  <a:cubicBezTo>
                    <a:pt x="705" y="533"/>
                    <a:pt x="1062" y="888"/>
                    <a:pt x="1062" y="1323"/>
                  </a:cubicBezTo>
                  <a:cubicBezTo>
                    <a:pt x="1062" y="1760"/>
                    <a:pt x="705" y="2115"/>
                    <a:pt x="267" y="2115"/>
                  </a:cubicBezTo>
                  <a:cubicBezTo>
                    <a:pt x="120" y="2115"/>
                    <a:pt x="1" y="2234"/>
                    <a:pt x="1" y="2380"/>
                  </a:cubicBezTo>
                  <a:cubicBezTo>
                    <a:pt x="1" y="2528"/>
                    <a:pt x="120" y="2646"/>
                    <a:pt x="267" y="2646"/>
                  </a:cubicBezTo>
                  <a:cubicBezTo>
                    <a:pt x="999" y="2646"/>
                    <a:pt x="1594" y="2052"/>
                    <a:pt x="1594" y="1323"/>
                  </a:cubicBezTo>
                  <a:cubicBezTo>
                    <a:pt x="1594" y="594"/>
                    <a:pt x="99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57;p39"/>
            <p:cNvSpPr/>
            <p:nvPr/>
          </p:nvSpPr>
          <p:spPr>
            <a:xfrm>
              <a:off x="1493600" y="2499405"/>
              <a:ext cx="47695" cy="77413"/>
            </a:xfrm>
            <a:custGeom>
              <a:avLst/>
              <a:gdLst/>
              <a:ahLst/>
              <a:cxnLst/>
              <a:rect l="l" t="t" r="r" b="b"/>
              <a:pathLst>
                <a:path w="1438" h="2334" extrusionOk="0">
                  <a:moveTo>
                    <a:pt x="266" y="1"/>
                  </a:moveTo>
                  <a:cubicBezTo>
                    <a:pt x="120" y="1"/>
                    <a:pt x="0" y="120"/>
                    <a:pt x="0" y="267"/>
                  </a:cubicBezTo>
                  <a:cubicBezTo>
                    <a:pt x="0" y="414"/>
                    <a:pt x="120" y="533"/>
                    <a:pt x="266" y="533"/>
                  </a:cubicBezTo>
                  <a:cubicBezTo>
                    <a:pt x="619" y="533"/>
                    <a:pt x="906" y="817"/>
                    <a:pt x="906" y="1167"/>
                  </a:cubicBezTo>
                  <a:cubicBezTo>
                    <a:pt x="906" y="1517"/>
                    <a:pt x="619" y="1803"/>
                    <a:pt x="266" y="1803"/>
                  </a:cubicBezTo>
                  <a:cubicBezTo>
                    <a:pt x="120" y="1803"/>
                    <a:pt x="0" y="1922"/>
                    <a:pt x="0" y="2069"/>
                  </a:cubicBezTo>
                  <a:cubicBezTo>
                    <a:pt x="0" y="2216"/>
                    <a:pt x="120" y="2334"/>
                    <a:pt x="266" y="2334"/>
                  </a:cubicBezTo>
                  <a:cubicBezTo>
                    <a:pt x="912" y="2334"/>
                    <a:pt x="1437" y="1811"/>
                    <a:pt x="1437" y="1167"/>
                  </a:cubicBezTo>
                  <a:cubicBezTo>
                    <a:pt x="1438" y="524"/>
                    <a:pt x="91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58;p39"/>
            <p:cNvSpPr/>
            <p:nvPr/>
          </p:nvSpPr>
          <p:spPr>
            <a:xfrm>
              <a:off x="1338244" y="2443319"/>
              <a:ext cx="62919" cy="107761"/>
            </a:xfrm>
            <a:custGeom>
              <a:avLst/>
              <a:gdLst/>
              <a:ahLst/>
              <a:cxnLst/>
              <a:rect l="l" t="t" r="r" b="b"/>
              <a:pathLst>
                <a:path w="1897" h="3249" extrusionOk="0">
                  <a:moveTo>
                    <a:pt x="266" y="1"/>
                  </a:moveTo>
                  <a:cubicBezTo>
                    <a:pt x="120" y="1"/>
                    <a:pt x="1" y="120"/>
                    <a:pt x="1" y="267"/>
                  </a:cubicBezTo>
                  <a:cubicBezTo>
                    <a:pt x="1" y="414"/>
                    <a:pt x="120" y="533"/>
                    <a:pt x="266" y="533"/>
                  </a:cubicBezTo>
                  <a:cubicBezTo>
                    <a:pt x="872" y="533"/>
                    <a:pt x="1365" y="1022"/>
                    <a:pt x="1365" y="1625"/>
                  </a:cubicBezTo>
                  <a:cubicBezTo>
                    <a:pt x="1365" y="2228"/>
                    <a:pt x="872" y="2718"/>
                    <a:pt x="266" y="2718"/>
                  </a:cubicBezTo>
                  <a:cubicBezTo>
                    <a:pt x="120" y="2718"/>
                    <a:pt x="1" y="2837"/>
                    <a:pt x="1" y="2982"/>
                  </a:cubicBezTo>
                  <a:cubicBezTo>
                    <a:pt x="1" y="3130"/>
                    <a:pt x="120" y="3248"/>
                    <a:pt x="266" y="3248"/>
                  </a:cubicBezTo>
                  <a:cubicBezTo>
                    <a:pt x="1166" y="3248"/>
                    <a:pt x="1897" y="2520"/>
                    <a:pt x="1897" y="1625"/>
                  </a:cubicBezTo>
                  <a:cubicBezTo>
                    <a:pt x="1897" y="730"/>
                    <a:pt x="1166"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59;p39"/>
            <p:cNvSpPr/>
            <p:nvPr/>
          </p:nvSpPr>
          <p:spPr>
            <a:xfrm>
              <a:off x="1731544" y="2442954"/>
              <a:ext cx="60166" cy="59934"/>
            </a:xfrm>
            <a:custGeom>
              <a:avLst/>
              <a:gdLst/>
              <a:ahLst/>
              <a:cxnLst/>
              <a:rect l="l" t="t" r="r" b="b"/>
              <a:pathLst>
                <a:path w="1814" h="1807" extrusionOk="0">
                  <a:moveTo>
                    <a:pt x="907" y="532"/>
                  </a:moveTo>
                  <a:cubicBezTo>
                    <a:pt x="1113" y="532"/>
                    <a:pt x="1282" y="699"/>
                    <a:pt x="1282" y="903"/>
                  </a:cubicBezTo>
                  <a:cubicBezTo>
                    <a:pt x="1282" y="1108"/>
                    <a:pt x="1113" y="1275"/>
                    <a:pt x="907" y="1275"/>
                  </a:cubicBezTo>
                  <a:cubicBezTo>
                    <a:pt x="701" y="1275"/>
                    <a:pt x="532" y="1108"/>
                    <a:pt x="532" y="903"/>
                  </a:cubicBezTo>
                  <a:cubicBezTo>
                    <a:pt x="532" y="699"/>
                    <a:pt x="701" y="532"/>
                    <a:pt x="907" y="532"/>
                  </a:cubicBezTo>
                  <a:close/>
                  <a:moveTo>
                    <a:pt x="907" y="0"/>
                  </a:moveTo>
                  <a:cubicBezTo>
                    <a:pt x="407" y="0"/>
                    <a:pt x="0" y="405"/>
                    <a:pt x="0" y="903"/>
                  </a:cubicBezTo>
                  <a:cubicBezTo>
                    <a:pt x="0" y="1401"/>
                    <a:pt x="407" y="1807"/>
                    <a:pt x="907" y="1807"/>
                  </a:cubicBezTo>
                  <a:cubicBezTo>
                    <a:pt x="1407" y="1807"/>
                    <a:pt x="1814" y="1401"/>
                    <a:pt x="1814" y="903"/>
                  </a:cubicBezTo>
                  <a:cubicBezTo>
                    <a:pt x="1814" y="405"/>
                    <a:pt x="1407"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60;p39"/>
            <p:cNvSpPr/>
            <p:nvPr/>
          </p:nvSpPr>
          <p:spPr>
            <a:xfrm>
              <a:off x="1761030" y="2668626"/>
              <a:ext cx="60133" cy="59934"/>
            </a:xfrm>
            <a:custGeom>
              <a:avLst/>
              <a:gdLst/>
              <a:ahLst/>
              <a:cxnLst/>
              <a:rect l="l" t="t" r="r" b="b"/>
              <a:pathLst>
                <a:path w="1813" h="1807" extrusionOk="0">
                  <a:moveTo>
                    <a:pt x="906" y="533"/>
                  </a:moveTo>
                  <a:cubicBezTo>
                    <a:pt x="1112" y="533"/>
                    <a:pt x="1281" y="699"/>
                    <a:pt x="1281" y="903"/>
                  </a:cubicBezTo>
                  <a:cubicBezTo>
                    <a:pt x="1281" y="1109"/>
                    <a:pt x="1112" y="1275"/>
                    <a:pt x="906" y="1275"/>
                  </a:cubicBezTo>
                  <a:cubicBezTo>
                    <a:pt x="700" y="1275"/>
                    <a:pt x="531" y="1109"/>
                    <a:pt x="531" y="903"/>
                  </a:cubicBezTo>
                  <a:cubicBezTo>
                    <a:pt x="531" y="699"/>
                    <a:pt x="700" y="533"/>
                    <a:pt x="906" y="533"/>
                  </a:cubicBezTo>
                  <a:close/>
                  <a:moveTo>
                    <a:pt x="906" y="1"/>
                  </a:moveTo>
                  <a:cubicBezTo>
                    <a:pt x="407" y="1"/>
                    <a:pt x="1" y="405"/>
                    <a:pt x="1" y="903"/>
                  </a:cubicBezTo>
                  <a:cubicBezTo>
                    <a:pt x="1" y="1401"/>
                    <a:pt x="407" y="1807"/>
                    <a:pt x="906" y="1807"/>
                  </a:cubicBezTo>
                  <a:cubicBezTo>
                    <a:pt x="1406" y="1807"/>
                    <a:pt x="1813" y="1401"/>
                    <a:pt x="1813" y="903"/>
                  </a:cubicBezTo>
                  <a:cubicBezTo>
                    <a:pt x="1813" y="405"/>
                    <a:pt x="1406"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61;p39"/>
            <p:cNvSpPr/>
            <p:nvPr/>
          </p:nvSpPr>
          <p:spPr>
            <a:xfrm>
              <a:off x="1725408" y="2546768"/>
              <a:ext cx="77280" cy="76119"/>
            </a:xfrm>
            <a:custGeom>
              <a:avLst/>
              <a:gdLst/>
              <a:ahLst/>
              <a:cxnLst/>
              <a:rect l="l" t="t" r="r" b="b"/>
              <a:pathLst>
                <a:path w="2330" h="2295" extrusionOk="0">
                  <a:moveTo>
                    <a:pt x="1423" y="1020"/>
                  </a:moveTo>
                  <a:cubicBezTo>
                    <a:pt x="1629" y="1020"/>
                    <a:pt x="1797" y="1187"/>
                    <a:pt x="1797" y="1391"/>
                  </a:cubicBezTo>
                  <a:cubicBezTo>
                    <a:pt x="1797" y="1596"/>
                    <a:pt x="1629" y="1763"/>
                    <a:pt x="1423" y="1763"/>
                  </a:cubicBezTo>
                  <a:cubicBezTo>
                    <a:pt x="1216" y="1763"/>
                    <a:pt x="1048" y="1596"/>
                    <a:pt x="1048" y="1391"/>
                  </a:cubicBezTo>
                  <a:cubicBezTo>
                    <a:pt x="1048" y="1187"/>
                    <a:pt x="1216" y="1020"/>
                    <a:pt x="1423" y="1020"/>
                  </a:cubicBezTo>
                  <a:close/>
                  <a:moveTo>
                    <a:pt x="292" y="0"/>
                  </a:moveTo>
                  <a:cubicBezTo>
                    <a:pt x="224" y="0"/>
                    <a:pt x="156" y="27"/>
                    <a:pt x="104" y="79"/>
                  </a:cubicBezTo>
                  <a:cubicBezTo>
                    <a:pt x="1" y="183"/>
                    <a:pt x="1" y="351"/>
                    <a:pt x="104" y="455"/>
                  </a:cubicBezTo>
                  <a:lnTo>
                    <a:pt x="622" y="969"/>
                  </a:lnTo>
                  <a:cubicBezTo>
                    <a:pt x="555" y="1096"/>
                    <a:pt x="516" y="1239"/>
                    <a:pt x="516" y="1391"/>
                  </a:cubicBezTo>
                  <a:cubicBezTo>
                    <a:pt x="516" y="1889"/>
                    <a:pt x="923" y="2295"/>
                    <a:pt x="1423" y="2295"/>
                  </a:cubicBezTo>
                  <a:cubicBezTo>
                    <a:pt x="1923" y="2295"/>
                    <a:pt x="2328" y="1889"/>
                    <a:pt x="2328" y="1391"/>
                  </a:cubicBezTo>
                  <a:cubicBezTo>
                    <a:pt x="2329" y="893"/>
                    <a:pt x="1923" y="488"/>
                    <a:pt x="1423" y="488"/>
                  </a:cubicBezTo>
                  <a:cubicBezTo>
                    <a:pt x="1270" y="488"/>
                    <a:pt x="1125" y="527"/>
                    <a:pt x="997" y="593"/>
                  </a:cubicBezTo>
                  <a:lnTo>
                    <a:pt x="480" y="78"/>
                  </a:lnTo>
                  <a:cubicBezTo>
                    <a:pt x="428" y="26"/>
                    <a:pt x="360"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62;p39"/>
            <p:cNvSpPr/>
            <p:nvPr/>
          </p:nvSpPr>
          <p:spPr>
            <a:xfrm>
              <a:off x="1722655" y="2760698"/>
              <a:ext cx="60133" cy="59934"/>
            </a:xfrm>
            <a:custGeom>
              <a:avLst/>
              <a:gdLst/>
              <a:ahLst/>
              <a:cxnLst/>
              <a:rect l="l" t="t" r="r" b="b"/>
              <a:pathLst>
                <a:path w="1813" h="1807" extrusionOk="0">
                  <a:moveTo>
                    <a:pt x="906" y="532"/>
                  </a:moveTo>
                  <a:cubicBezTo>
                    <a:pt x="1113" y="532"/>
                    <a:pt x="1281" y="698"/>
                    <a:pt x="1281" y="903"/>
                  </a:cubicBezTo>
                  <a:cubicBezTo>
                    <a:pt x="1281" y="1108"/>
                    <a:pt x="1113" y="1274"/>
                    <a:pt x="906" y="1274"/>
                  </a:cubicBezTo>
                  <a:cubicBezTo>
                    <a:pt x="700" y="1274"/>
                    <a:pt x="532" y="1108"/>
                    <a:pt x="532" y="903"/>
                  </a:cubicBezTo>
                  <a:cubicBezTo>
                    <a:pt x="532" y="698"/>
                    <a:pt x="700" y="532"/>
                    <a:pt x="906" y="532"/>
                  </a:cubicBezTo>
                  <a:close/>
                  <a:moveTo>
                    <a:pt x="906" y="0"/>
                  </a:moveTo>
                  <a:cubicBezTo>
                    <a:pt x="407" y="0"/>
                    <a:pt x="0" y="405"/>
                    <a:pt x="0" y="903"/>
                  </a:cubicBezTo>
                  <a:cubicBezTo>
                    <a:pt x="0" y="1400"/>
                    <a:pt x="407" y="1806"/>
                    <a:pt x="906" y="1806"/>
                  </a:cubicBezTo>
                  <a:cubicBezTo>
                    <a:pt x="1406" y="1806"/>
                    <a:pt x="1813" y="1400"/>
                    <a:pt x="1813" y="903"/>
                  </a:cubicBezTo>
                  <a:cubicBezTo>
                    <a:pt x="1813" y="405"/>
                    <a:pt x="14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63;p39"/>
            <p:cNvSpPr/>
            <p:nvPr/>
          </p:nvSpPr>
          <p:spPr>
            <a:xfrm>
              <a:off x="1230449" y="2288393"/>
              <a:ext cx="510547" cy="601957"/>
            </a:xfrm>
            <a:custGeom>
              <a:avLst/>
              <a:gdLst/>
              <a:ahLst/>
              <a:cxnLst/>
              <a:rect l="l" t="t" r="r" b="b"/>
              <a:pathLst>
                <a:path w="15393" h="18149" extrusionOk="0">
                  <a:moveTo>
                    <a:pt x="11924" y="2067"/>
                  </a:moveTo>
                  <a:cubicBezTo>
                    <a:pt x="12131" y="2067"/>
                    <a:pt x="12299" y="2234"/>
                    <a:pt x="12299" y="2439"/>
                  </a:cubicBezTo>
                  <a:cubicBezTo>
                    <a:pt x="12299" y="2643"/>
                    <a:pt x="12131" y="2810"/>
                    <a:pt x="11924" y="2810"/>
                  </a:cubicBezTo>
                  <a:cubicBezTo>
                    <a:pt x="11718" y="2810"/>
                    <a:pt x="11550" y="2643"/>
                    <a:pt x="11550" y="2439"/>
                  </a:cubicBezTo>
                  <a:cubicBezTo>
                    <a:pt x="11550" y="2234"/>
                    <a:pt x="11718" y="2067"/>
                    <a:pt x="11924" y="2067"/>
                  </a:cubicBezTo>
                  <a:close/>
                  <a:moveTo>
                    <a:pt x="14486" y="2561"/>
                  </a:moveTo>
                  <a:cubicBezTo>
                    <a:pt x="14693" y="2561"/>
                    <a:pt x="14861" y="2727"/>
                    <a:pt x="14861" y="2932"/>
                  </a:cubicBezTo>
                  <a:cubicBezTo>
                    <a:pt x="14861" y="3137"/>
                    <a:pt x="14693" y="3303"/>
                    <a:pt x="14486" y="3303"/>
                  </a:cubicBezTo>
                  <a:cubicBezTo>
                    <a:pt x="14280" y="3303"/>
                    <a:pt x="14111" y="3137"/>
                    <a:pt x="14111" y="2932"/>
                  </a:cubicBezTo>
                  <a:cubicBezTo>
                    <a:pt x="14111" y="2727"/>
                    <a:pt x="14280" y="2561"/>
                    <a:pt x="14486" y="2561"/>
                  </a:cubicBezTo>
                  <a:close/>
                  <a:moveTo>
                    <a:pt x="11967" y="8060"/>
                  </a:moveTo>
                  <a:cubicBezTo>
                    <a:pt x="12173" y="8060"/>
                    <a:pt x="12340" y="8226"/>
                    <a:pt x="12340" y="8431"/>
                  </a:cubicBezTo>
                  <a:cubicBezTo>
                    <a:pt x="12340" y="8636"/>
                    <a:pt x="12173" y="8802"/>
                    <a:pt x="11967" y="8802"/>
                  </a:cubicBezTo>
                  <a:cubicBezTo>
                    <a:pt x="11759" y="8802"/>
                    <a:pt x="11592" y="8636"/>
                    <a:pt x="11592" y="8431"/>
                  </a:cubicBezTo>
                  <a:cubicBezTo>
                    <a:pt x="11592" y="8226"/>
                    <a:pt x="11759" y="8060"/>
                    <a:pt x="11967" y="8060"/>
                  </a:cubicBezTo>
                  <a:close/>
                  <a:moveTo>
                    <a:pt x="14073" y="10526"/>
                  </a:moveTo>
                  <a:cubicBezTo>
                    <a:pt x="14280" y="10526"/>
                    <a:pt x="14448" y="10693"/>
                    <a:pt x="14448" y="10898"/>
                  </a:cubicBezTo>
                  <a:cubicBezTo>
                    <a:pt x="14448" y="11102"/>
                    <a:pt x="14280" y="11269"/>
                    <a:pt x="14073" y="11269"/>
                  </a:cubicBezTo>
                  <a:cubicBezTo>
                    <a:pt x="13867" y="11269"/>
                    <a:pt x="13699" y="11102"/>
                    <a:pt x="13699" y="10898"/>
                  </a:cubicBezTo>
                  <a:cubicBezTo>
                    <a:pt x="13699" y="10693"/>
                    <a:pt x="13867" y="10526"/>
                    <a:pt x="14073" y="10526"/>
                  </a:cubicBezTo>
                  <a:close/>
                  <a:moveTo>
                    <a:pt x="13619" y="12838"/>
                  </a:moveTo>
                  <a:cubicBezTo>
                    <a:pt x="13825" y="12838"/>
                    <a:pt x="13993" y="13006"/>
                    <a:pt x="13993" y="13210"/>
                  </a:cubicBezTo>
                  <a:cubicBezTo>
                    <a:pt x="13993" y="13416"/>
                    <a:pt x="13825" y="13582"/>
                    <a:pt x="13619" y="13582"/>
                  </a:cubicBezTo>
                  <a:cubicBezTo>
                    <a:pt x="13412" y="13582"/>
                    <a:pt x="13244" y="13416"/>
                    <a:pt x="13244" y="13210"/>
                  </a:cubicBezTo>
                  <a:cubicBezTo>
                    <a:pt x="13244" y="13006"/>
                    <a:pt x="13412" y="12838"/>
                    <a:pt x="13619" y="12838"/>
                  </a:cubicBezTo>
                  <a:close/>
                  <a:moveTo>
                    <a:pt x="13371" y="16210"/>
                  </a:moveTo>
                  <a:cubicBezTo>
                    <a:pt x="13577" y="16210"/>
                    <a:pt x="13745" y="16377"/>
                    <a:pt x="13745" y="16582"/>
                  </a:cubicBezTo>
                  <a:cubicBezTo>
                    <a:pt x="13745" y="16786"/>
                    <a:pt x="13577" y="16953"/>
                    <a:pt x="13371" y="16953"/>
                  </a:cubicBezTo>
                  <a:cubicBezTo>
                    <a:pt x="13165" y="16953"/>
                    <a:pt x="12996" y="16786"/>
                    <a:pt x="12996" y="16582"/>
                  </a:cubicBezTo>
                  <a:cubicBezTo>
                    <a:pt x="12996" y="16377"/>
                    <a:pt x="13165" y="16210"/>
                    <a:pt x="13371" y="16210"/>
                  </a:cubicBezTo>
                  <a:close/>
                  <a:moveTo>
                    <a:pt x="8299" y="0"/>
                  </a:moveTo>
                  <a:cubicBezTo>
                    <a:pt x="7455" y="0"/>
                    <a:pt x="6697" y="492"/>
                    <a:pt x="6352" y="1245"/>
                  </a:cubicBezTo>
                  <a:cubicBezTo>
                    <a:pt x="6299" y="1240"/>
                    <a:pt x="6246" y="1238"/>
                    <a:pt x="6193" y="1238"/>
                  </a:cubicBezTo>
                  <a:cubicBezTo>
                    <a:pt x="4966" y="1238"/>
                    <a:pt x="3964" y="2219"/>
                    <a:pt x="3935" y="3435"/>
                  </a:cubicBezTo>
                  <a:cubicBezTo>
                    <a:pt x="3830" y="3419"/>
                    <a:pt x="3722" y="3411"/>
                    <a:pt x="3615" y="3411"/>
                  </a:cubicBezTo>
                  <a:cubicBezTo>
                    <a:pt x="2370" y="3411"/>
                    <a:pt x="1356" y="4420"/>
                    <a:pt x="1356" y="5660"/>
                  </a:cubicBezTo>
                  <a:cubicBezTo>
                    <a:pt x="1356" y="5933"/>
                    <a:pt x="1403" y="6195"/>
                    <a:pt x="1498" y="6446"/>
                  </a:cubicBezTo>
                  <a:cubicBezTo>
                    <a:pt x="569" y="6997"/>
                    <a:pt x="1" y="7983"/>
                    <a:pt x="1" y="9074"/>
                  </a:cubicBezTo>
                  <a:cubicBezTo>
                    <a:pt x="1" y="9661"/>
                    <a:pt x="168" y="10231"/>
                    <a:pt x="483" y="10721"/>
                  </a:cubicBezTo>
                  <a:cubicBezTo>
                    <a:pt x="744" y="11127"/>
                    <a:pt x="1094" y="11464"/>
                    <a:pt x="1507" y="11708"/>
                  </a:cubicBezTo>
                  <a:cubicBezTo>
                    <a:pt x="1408" y="11965"/>
                    <a:pt x="1356" y="12239"/>
                    <a:pt x="1356" y="12515"/>
                  </a:cubicBezTo>
                  <a:cubicBezTo>
                    <a:pt x="1356" y="13062"/>
                    <a:pt x="1555" y="13590"/>
                    <a:pt x="1919" y="14001"/>
                  </a:cubicBezTo>
                  <a:cubicBezTo>
                    <a:pt x="1971" y="14060"/>
                    <a:pt x="2044" y="14090"/>
                    <a:pt x="2118" y="14090"/>
                  </a:cubicBezTo>
                  <a:cubicBezTo>
                    <a:pt x="2180" y="14090"/>
                    <a:pt x="2243" y="14068"/>
                    <a:pt x="2294" y="14023"/>
                  </a:cubicBezTo>
                  <a:cubicBezTo>
                    <a:pt x="2404" y="13926"/>
                    <a:pt x="2415" y="13758"/>
                    <a:pt x="2317" y="13649"/>
                  </a:cubicBezTo>
                  <a:cubicBezTo>
                    <a:pt x="2040" y="13335"/>
                    <a:pt x="1888" y="12933"/>
                    <a:pt x="1888" y="12515"/>
                  </a:cubicBezTo>
                  <a:cubicBezTo>
                    <a:pt x="1888" y="12234"/>
                    <a:pt x="1954" y="11966"/>
                    <a:pt x="2085" y="11718"/>
                  </a:cubicBezTo>
                  <a:cubicBezTo>
                    <a:pt x="2241" y="11423"/>
                    <a:pt x="2484" y="11172"/>
                    <a:pt x="2791" y="11006"/>
                  </a:cubicBezTo>
                  <a:cubicBezTo>
                    <a:pt x="2919" y="10936"/>
                    <a:pt x="2967" y="10775"/>
                    <a:pt x="2897" y="10645"/>
                  </a:cubicBezTo>
                  <a:cubicBezTo>
                    <a:pt x="2849" y="10557"/>
                    <a:pt x="2758" y="10507"/>
                    <a:pt x="2663" y="10507"/>
                  </a:cubicBezTo>
                  <a:cubicBezTo>
                    <a:pt x="2621" y="10507"/>
                    <a:pt x="2577" y="10517"/>
                    <a:pt x="2537" y="10539"/>
                  </a:cubicBezTo>
                  <a:cubicBezTo>
                    <a:pt x="2220" y="10711"/>
                    <a:pt x="1955" y="10952"/>
                    <a:pt x="1757" y="11238"/>
                  </a:cubicBezTo>
                  <a:cubicBezTo>
                    <a:pt x="997" y="10780"/>
                    <a:pt x="533" y="9972"/>
                    <a:pt x="533" y="9074"/>
                  </a:cubicBezTo>
                  <a:cubicBezTo>
                    <a:pt x="533" y="8115"/>
                    <a:pt x="1065" y="7255"/>
                    <a:pt x="1922" y="6820"/>
                  </a:cubicBezTo>
                  <a:cubicBezTo>
                    <a:pt x="1922" y="6820"/>
                    <a:pt x="2419" y="6544"/>
                    <a:pt x="3077" y="6544"/>
                  </a:cubicBezTo>
                  <a:cubicBezTo>
                    <a:pt x="3225" y="6544"/>
                    <a:pt x="3343" y="6424"/>
                    <a:pt x="3343" y="6278"/>
                  </a:cubicBezTo>
                  <a:cubicBezTo>
                    <a:pt x="3343" y="6131"/>
                    <a:pt x="3224" y="6013"/>
                    <a:pt x="3077" y="6013"/>
                  </a:cubicBezTo>
                  <a:cubicBezTo>
                    <a:pt x="2691" y="6013"/>
                    <a:pt x="2321" y="6084"/>
                    <a:pt x="1980" y="6214"/>
                  </a:cubicBezTo>
                  <a:cubicBezTo>
                    <a:pt x="1920" y="6036"/>
                    <a:pt x="1888" y="5852"/>
                    <a:pt x="1888" y="5661"/>
                  </a:cubicBezTo>
                  <a:cubicBezTo>
                    <a:pt x="1888" y="4714"/>
                    <a:pt x="2662" y="3943"/>
                    <a:pt x="3615" y="3943"/>
                  </a:cubicBezTo>
                  <a:cubicBezTo>
                    <a:pt x="3794" y="3943"/>
                    <a:pt x="3971" y="3971"/>
                    <a:pt x="4141" y="4025"/>
                  </a:cubicBezTo>
                  <a:cubicBezTo>
                    <a:pt x="4167" y="4033"/>
                    <a:pt x="4194" y="4037"/>
                    <a:pt x="4221" y="4037"/>
                  </a:cubicBezTo>
                  <a:cubicBezTo>
                    <a:pt x="4283" y="4037"/>
                    <a:pt x="4344" y="4015"/>
                    <a:pt x="4393" y="3974"/>
                  </a:cubicBezTo>
                  <a:cubicBezTo>
                    <a:pt x="4463" y="3915"/>
                    <a:pt x="4498" y="3824"/>
                    <a:pt x="4485" y="3733"/>
                  </a:cubicBezTo>
                  <a:cubicBezTo>
                    <a:pt x="4472" y="3651"/>
                    <a:pt x="4467" y="3568"/>
                    <a:pt x="4467" y="3487"/>
                  </a:cubicBezTo>
                  <a:cubicBezTo>
                    <a:pt x="4467" y="2540"/>
                    <a:pt x="5241" y="1770"/>
                    <a:pt x="6193" y="1770"/>
                  </a:cubicBezTo>
                  <a:cubicBezTo>
                    <a:pt x="6287" y="1770"/>
                    <a:pt x="6383" y="1778"/>
                    <a:pt x="6478" y="1794"/>
                  </a:cubicBezTo>
                  <a:cubicBezTo>
                    <a:pt x="7295" y="1929"/>
                    <a:pt x="7920" y="2637"/>
                    <a:pt x="7920" y="3487"/>
                  </a:cubicBezTo>
                  <a:cubicBezTo>
                    <a:pt x="7920" y="3635"/>
                    <a:pt x="8039" y="3753"/>
                    <a:pt x="8186" y="3753"/>
                  </a:cubicBezTo>
                  <a:cubicBezTo>
                    <a:pt x="8333" y="3753"/>
                    <a:pt x="8452" y="3634"/>
                    <a:pt x="8452" y="3487"/>
                  </a:cubicBezTo>
                  <a:cubicBezTo>
                    <a:pt x="8452" y="2491"/>
                    <a:pt x="7798" y="1645"/>
                    <a:pt x="6894" y="1350"/>
                  </a:cubicBezTo>
                  <a:cubicBezTo>
                    <a:pt x="7176" y="851"/>
                    <a:pt x="7709" y="532"/>
                    <a:pt x="8299" y="532"/>
                  </a:cubicBezTo>
                  <a:cubicBezTo>
                    <a:pt x="9187" y="532"/>
                    <a:pt x="9910" y="1250"/>
                    <a:pt x="9910" y="2133"/>
                  </a:cubicBezTo>
                  <a:lnTo>
                    <a:pt x="9910" y="2162"/>
                  </a:lnTo>
                  <a:lnTo>
                    <a:pt x="9399" y="2162"/>
                  </a:lnTo>
                  <a:cubicBezTo>
                    <a:pt x="9251" y="2162"/>
                    <a:pt x="9133" y="2281"/>
                    <a:pt x="9133" y="2428"/>
                  </a:cubicBezTo>
                  <a:cubicBezTo>
                    <a:pt x="9133" y="2575"/>
                    <a:pt x="9251" y="2694"/>
                    <a:pt x="9399" y="2694"/>
                  </a:cubicBezTo>
                  <a:lnTo>
                    <a:pt x="9910" y="2694"/>
                  </a:lnTo>
                  <a:lnTo>
                    <a:pt x="9910" y="4464"/>
                  </a:lnTo>
                  <a:lnTo>
                    <a:pt x="7759" y="4464"/>
                  </a:lnTo>
                  <a:cubicBezTo>
                    <a:pt x="7273" y="4464"/>
                    <a:pt x="6877" y="4071"/>
                    <a:pt x="6877" y="3588"/>
                  </a:cubicBezTo>
                  <a:cubicBezTo>
                    <a:pt x="6877" y="3441"/>
                    <a:pt x="6758" y="3322"/>
                    <a:pt x="6611" y="3322"/>
                  </a:cubicBezTo>
                  <a:cubicBezTo>
                    <a:pt x="6464" y="3322"/>
                    <a:pt x="6345" y="3441"/>
                    <a:pt x="6345" y="3588"/>
                  </a:cubicBezTo>
                  <a:cubicBezTo>
                    <a:pt x="6345" y="4365"/>
                    <a:pt x="6980" y="4996"/>
                    <a:pt x="7760" y="4996"/>
                  </a:cubicBezTo>
                  <a:lnTo>
                    <a:pt x="9910" y="4996"/>
                  </a:lnTo>
                  <a:lnTo>
                    <a:pt x="9910" y="9472"/>
                  </a:lnTo>
                  <a:lnTo>
                    <a:pt x="5597" y="9472"/>
                  </a:lnTo>
                  <a:cubicBezTo>
                    <a:pt x="5450" y="9472"/>
                    <a:pt x="5331" y="9591"/>
                    <a:pt x="5331" y="9738"/>
                  </a:cubicBezTo>
                  <a:cubicBezTo>
                    <a:pt x="5331" y="9885"/>
                    <a:pt x="5450" y="10004"/>
                    <a:pt x="5597" y="10004"/>
                  </a:cubicBezTo>
                  <a:lnTo>
                    <a:pt x="9910" y="10004"/>
                  </a:lnTo>
                  <a:lnTo>
                    <a:pt x="9910" y="13654"/>
                  </a:lnTo>
                  <a:lnTo>
                    <a:pt x="9088" y="13654"/>
                  </a:lnTo>
                  <a:cubicBezTo>
                    <a:pt x="8338" y="13654"/>
                    <a:pt x="7727" y="14262"/>
                    <a:pt x="7727" y="15009"/>
                  </a:cubicBezTo>
                  <a:cubicBezTo>
                    <a:pt x="7727" y="15156"/>
                    <a:pt x="7846" y="15275"/>
                    <a:pt x="7993" y="15275"/>
                  </a:cubicBezTo>
                  <a:cubicBezTo>
                    <a:pt x="8140" y="15275"/>
                    <a:pt x="8259" y="15156"/>
                    <a:pt x="8259" y="15009"/>
                  </a:cubicBezTo>
                  <a:cubicBezTo>
                    <a:pt x="8259" y="14555"/>
                    <a:pt x="8631" y="14186"/>
                    <a:pt x="9088" y="14186"/>
                  </a:cubicBezTo>
                  <a:lnTo>
                    <a:pt x="9909" y="14186"/>
                  </a:lnTo>
                  <a:lnTo>
                    <a:pt x="9909" y="16016"/>
                  </a:lnTo>
                  <a:cubicBezTo>
                    <a:pt x="9909" y="16058"/>
                    <a:pt x="9907" y="16099"/>
                    <a:pt x="9904" y="16141"/>
                  </a:cubicBezTo>
                  <a:lnTo>
                    <a:pt x="9398" y="16141"/>
                  </a:lnTo>
                  <a:cubicBezTo>
                    <a:pt x="9251" y="16141"/>
                    <a:pt x="9133" y="16260"/>
                    <a:pt x="9133" y="16406"/>
                  </a:cubicBezTo>
                  <a:cubicBezTo>
                    <a:pt x="9133" y="16553"/>
                    <a:pt x="9251" y="16672"/>
                    <a:pt x="9398" y="16672"/>
                  </a:cubicBezTo>
                  <a:lnTo>
                    <a:pt x="9767" y="16672"/>
                  </a:lnTo>
                  <a:cubicBezTo>
                    <a:pt x="9515" y="17229"/>
                    <a:pt x="8952" y="17618"/>
                    <a:pt x="8299" y="17618"/>
                  </a:cubicBezTo>
                  <a:cubicBezTo>
                    <a:pt x="7713" y="17618"/>
                    <a:pt x="7181" y="17302"/>
                    <a:pt x="6899" y="16807"/>
                  </a:cubicBezTo>
                  <a:cubicBezTo>
                    <a:pt x="7220" y="16702"/>
                    <a:pt x="7516" y="16526"/>
                    <a:pt x="7765" y="16285"/>
                  </a:cubicBezTo>
                  <a:cubicBezTo>
                    <a:pt x="7871" y="16184"/>
                    <a:pt x="7873" y="16015"/>
                    <a:pt x="7771" y="15909"/>
                  </a:cubicBezTo>
                  <a:cubicBezTo>
                    <a:pt x="7719" y="15855"/>
                    <a:pt x="7650" y="15828"/>
                    <a:pt x="7580" y="15828"/>
                  </a:cubicBezTo>
                  <a:cubicBezTo>
                    <a:pt x="7513" y="15828"/>
                    <a:pt x="7447" y="15853"/>
                    <a:pt x="7395" y="15902"/>
                  </a:cubicBezTo>
                  <a:cubicBezTo>
                    <a:pt x="7142" y="16148"/>
                    <a:pt x="6825" y="16306"/>
                    <a:pt x="6482" y="16363"/>
                  </a:cubicBezTo>
                  <a:cubicBezTo>
                    <a:pt x="6385" y="16379"/>
                    <a:pt x="6288" y="16387"/>
                    <a:pt x="6193" y="16387"/>
                  </a:cubicBezTo>
                  <a:cubicBezTo>
                    <a:pt x="5241" y="16387"/>
                    <a:pt x="4466" y="15617"/>
                    <a:pt x="4466" y="14670"/>
                  </a:cubicBezTo>
                  <a:cubicBezTo>
                    <a:pt x="4466" y="14647"/>
                    <a:pt x="4468" y="14621"/>
                    <a:pt x="4469" y="14596"/>
                  </a:cubicBezTo>
                  <a:cubicBezTo>
                    <a:pt x="4684" y="14509"/>
                    <a:pt x="4885" y="14389"/>
                    <a:pt x="5065" y="14239"/>
                  </a:cubicBezTo>
                  <a:cubicBezTo>
                    <a:pt x="5178" y="14145"/>
                    <a:pt x="5193" y="13977"/>
                    <a:pt x="5099" y="13864"/>
                  </a:cubicBezTo>
                  <a:cubicBezTo>
                    <a:pt x="5046" y="13802"/>
                    <a:pt x="4972" y="13771"/>
                    <a:pt x="4897" y="13771"/>
                  </a:cubicBezTo>
                  <a:cubicBezTo>
                    <a:pt x="4837" y="13771"/>
                    <a:pt x="4775" y="13791"/>
                    <a:pt x="4724" y="13831"/>
                  </a:cubicBezTo>
                  <a:cubicBezTo>
                    <a:pt x="4286" y="14176"/>
                    <a:pt x="3858" y="14232"/>
                    <a:pt x="3606" y="14232"/>
                  </a:cubicBezTo>
                  <a:cubicBezTo>
                    <a:pt x="3551" y="14232"/>
                    <a:pt x="3505" y="14230"/>
                    <a:pt x="3468" y="14227"/>
                  </a:cubicBezTo>
                  <a:cubicBezTo>
                    <a:pt x="3461" y="14226"/>
                    <a:pt x="3453" y="14226"/>
                    <a:pt x="3446" y="14226"/>
                  </a:cubicBezTo>
                  <a:cubicBezTo>
                    <a:pt x="3308" y="14226"/>
                    <a:pt x="3192" y="14331"/>
                    <a:pt x="3182" y="14469"/>
                  </a:cubicBezTo>
                  <a:cubicBezTo>
                    <a:pt x="3169" y="14616"/>
                    <a:pt x="3278" y="14744"/>
                    <a:pt x="3424" y="14756"/>
                  </a:cubicBezTo>
                  <a:cubicBezTo>
                    <a:pt x="3487" y="14761"/>
                    <a:pt x="3551" y="14764"/>
                    <a:pt x="3614" y="14764"/>
                  </a:cubicBezTo>
                  <a:cubicBezTo>
                    <a:pt x="3722" y="14764"/>
                    <a:pt x="3829" y="14757"/>
                    <a:pt x="3935" y="14741"/>
                  </a:cubicBezTo>
                  <a:cubicBezTo>
                    <a:pt x="3973" y="15949"/>
                    <a:pt x="4971" y="16919"/>
                    <a:pt x="6193" y="16919"/>
                  </a:cubicBezTo>
                  <a:cubicBezTo>
                    <a:pt x="6247" y="16919"/>
                    <a:pt x="6301" y="16917"/>
                    <a:pt x="6355" y="16913"/>
                  </a:cubicBezTo>
                  <a:cubicBezTo>
                    <a:pt x="6703" y="17660"/>
                    <a:pt x="7459" y="18149"/>
                    <a:pt x="8299" y="18149"/>
                  </a:cubicBezTo>
                  <a:cubicBezTo>
                    <a:pt x="9480" y="18149"/>
                    <a:pt x="10441" y="17193"/>
                    <a:pt x="10441" y="16016"/>
                  </a:cubicBezTo>
                  <a:lnTo>
                    <a:pt x="10441" y="15429"/>
                  </a:lnTo>
                  <a:lnTo>
                    <a:pt x="11850" y="15429"/>
                  </a:lnTo>
                  <a:cubicBezTo>
                    <a:pt x="11879" y="15430"/>
                    <a:pt x="11945" y="15457"/>
                    <a:pt x="11965" y="15476"/>
                  </a:cubicBezTo>
                  <a:lnTo>
                    <a:pt x="12600" y="16108"/>
                  </a:lnTo>
                  <a:cubicBezTo>
                    <a:pt x="12514" y="16245"/>
                    <a:pt x="12464" y="16407"/>
                    <a:pt x="12464" y="16582"/>
                  </a:cubicBezTo>
                  <a:cubicBezTo>
                    <a:pt x="12464" y="17080"/>
                    <a:pt x="12871" y="17485"/>
                    <a:pt x="13370" y="17485"/>
                  </a:cubicBezTo>
                  <a:cubicBezTo>
                    <a:pt x="13870" y="17485"/>
                    <a:pt x="14277" y="17080"/>
                    <a:pt x="14277" y="16582"/>
                  </a:cubicBezTo>
                  <a:cubicBezTo>
                    <a:pt x="14277" y="16084"/>
                    <a:pt x="13870" y="15678"/>
                    <a:pt x="13370" y="15678"/>
                  </a:cubicBezTo>
                  <a:cubicBezTo>
                    <a:pt x="13239" y="15678"/>
                    <a:pt x="13114" y="15707"/>
                    <a:pt x="13001" y="15758"/>
                  </a:cubicBezTo>
                  <a:lnTo>
                    <a:pt x="12340" y="15099"/>
                  </a:lnTo>
                  <a:cubicBezTo>
                    <a:pt x="12221" y="14980"/>
                    <a:pt x="12019" y="14897"/>
                    <a:pt x="11850" y="14897"/>
                  </a:cubicBezTo>
                  <a:lnTo>
                    <a:pt x="10442" y="14897"/>
                  </a:lnTo>
                  <a:lnTo>
                    <a:pt x="10442" y="13476"/>
                  </a:lnTo>
                  <a:lnTo>
                    <a:pt x="12753" y="13476"/>
                  </a:lnTo>
                  <a:cubicBezTo>
                    <a:pt x="12867" y="13845"/>
                    <a:pt x="13212" y="14114"/>
                    <a:pt x="13619" y="14114"/>
                  </a:cubicBezTo>
                  <a:cubicBezTo>
                    <a:pt x="14119" y="14114"/>
                    <a:pt x="14525" y="13708"/>
                    <a:pt x="14525" y="13210"/>
                  </a:cubicBezTo>
                  <a:cubicBezTo>
                    <a:pt x="14525" y="12712"/>
                    <a:pt x="14119" y="12308"/>
                    <a:pt x="13619" y="12308"/>
                  </a:cubicBezTo>
                  <a:cubicBezTo>
                    <a:pt x="13212" y="12308"/>
                    <a:pt x="12867" y="12576"/>
                    <a:pt x="12753" y="12944"/>
                  </a:cubicBezTo>
                  <a:lnTo>
                    <a:pt x="10442" y="12944"/>
                  </a:lnTo>
                  <a:lnTo>
                    <a:pt x="10442" y="11164"/>
                  </a:lnTo>
                  <a:lnTo>
                    <a:pt x="13207" y="11164"/>
                  </a:lnTo>
                  <a:cubicBezTo>
                    <a:pt x="13321" y="11532"/>
                    <a:pt x="13667" y="11801"/>
                    <a:pt x="14073" y="11801"/>
                  </a:cubicBezTo>
                  <a:cubicBezTo>
                    <a:pt x="14573" y="11801"/>
                    <a:pt x="14980" y="11396"/>
                    <a:pt x="14980" y="10898"/>
                  </a:cubicBezTo>
                  <a:cubicBezTo>
                    <a:pt x="14980" y="10400"/>
                    <a:pt x="14572" y="9994"/>
                    <a:pt x="14073" y="9994"/>
                  </a:cubicBezTo>
                  <a:cubicBezTo>
                    <a:pt x="13667" y="9994"/>
                    <a:pt x="13321" y="10263"/>
                    <a:pt x="13207" y="10632"/>
                  </a:cubicBezTo>
                  <a:lnTo>
                    <a:pt x="10442" y="10632"/>
                  </a:lnTo>
                  <a:lnTo>
                    <a:pt x="10442" y="8697"/>
                  </a:lnTo>
                  <a:lnTo>
                    <a:pt x="11100" y="8697"/>
                  </a:lnTo>
                  <a:cubicBezTo>
                    <a:pt x="11214" y="9065"/>
                    <a:pt x="11559" y="9334"/>
                    <a:pt x="11967" y="9334"/>
                  </a:cubicBezTo>
                  <a:cubicBezTo>
                    <a:pt x="12466" y="9334"/>
                    <a:pt x="12872" y="8929"/>
                    <a:pt x="12872" y="8431"/>
                  </a:cubicBezTo>
                  <a:cubicBezTo>
                    <a:pt x="12872" y="7933"/>
                    <a:pt x="12466" y="7528"/>
                    <a:pt x="11967" y="7528"/>
                  </a:cubicBezTo>
                  <a:cubicBezTo>
                    <a:pt x="11559" y="7528"/>
                    <a:pt x="11214" y="7796"/>
                    <a:pt x="11100" y="8165"/>
                  </a:cubicBezTo>
                  <a:lnTo>
                    <a:pt x="10442" y="8165"/>
                  </a:lnTo>
                  <a:lnTo>
                    <a:pt x="10442" y="6631"/>
                  </a:lnTo>
                  <a:lnTo>
                    <a:pt x="13338" y="6631"/>
                  </a:lnTo>
                  <a:cubicBezTo>
                    <a:pt x="13367" y="6632"/>
                    <a:pt x="13433" y="6659"/>
                    <a:pt x="13453" y="6679"/>
                  </a:cubicBezTo>
                  <a:lnTo>
                    <a:pt x="13999" y="7222"/>
                  </a:lnTo>
                  <a:cubicBezTo>
                    <a:pt x="14052" y="7274"/>
                    <a:pt x="14120" y="7299"/>
                    <a:pt x="14187" y="7299"/>
                  </a:cubicBezTo>
                  <a:cubicBezTo>
                    <a:pt x="14255" y="7299"/>
                    <a:pt x="14324" y="7274"/>
                    <a:pt x="14375" y="7221"/>
                  </a:cubicBezTo>
                  <a:cubicBezTo>
                    <a:pt x="14479" y="7117"/>
                    <a:pt x="14479" y="6949"/>
                    <a:pt x="14374" y="6845"/>
                  </a:cubicBezTo>
                  <a:lnTo>
                    <a:pt x="13828" y="6302"/>
                  </a:lnTo>
                  <a:cubicBezTo>
                    <a:pt x="13709" y="6182"/>
                    <a:pt x="13508" y="6099"/>
                    <a:pt x="13338" y="6099"/>
                  </a:cubicBezTo>
                  <a:lnTo>
                    <a:pt x="10442" y="6099"/>
                  </a:lnTo>
                  <a:lnTo>
                    <a:pt x="10442" y="4996"/>
                  </a:lnTo>
                  <a:lnTo>
                    <a:pt x="12636" y="4996"/>
                  </a:lnTo>
                  <a:cubicBezTo>
                    <a:pt x="12804" y="4996"/>
                    <a:pt x="13007" y="4913"/>
                    <a:pt x="13126" y="4794"/>
                  </a:cubicBezTo>
                  <a:lnTo>
                    <a:pt x="14153" y="3771"/>
                  </a:lnTo>
                  <a:cubicBezTo>
                    <a:pt x="14256" y="3812"/>
                    <a:pt x="14369" y="3835"/>
                    <a:pt x="14486" y="3835"/>
                  </a:cubicBezTo>
                  <a:cubicBezTo>
                    <a:pt x="14986" y="3835"/>
                    <a:pt x="15393" y="3429"/>
                    <a:pt x="15393" y="2931"/>
                  </a:cubicBezTo>
                  <a:cubicBezTo>
                    <a:pt x="15393" y="2433"/>
                    <a:pt x="14986" y="2029"/>
                    <a:pt x="14486" y="2029"/>
                  </a:cubicBezTo>
                  <a:cubicBezTo>
                    <a:pt x="13987" y="2029"/>
                    <a:pt x="13581" y="2433"/>
                    <a:pt x="13581" y="2931"/>
                  </a:cubicBezTo>
                  <a:cubicBezTo>
                    <a:pt x="13581" y="3119"/>
                    <a:pt x="13637" y="3293"/>
                    <a:pt x="13736" y="3438"/>
                  </a:cubicBezTo>
                  <a:lnTo>
                    <a:pt x="12751" y="4416"/>
                  </a:lnTo>
                  <a:cubicBezTo>
                    <a:pt x="12730" y="4437"/>
                    <a:pt x="12665" y="4464"/>
                    <a:pt x="12636" y="4464"/>
                  </a:cubicBezTo>
                  <a:lnTo>
                    <a:pt x="10442" y="4464"/>
                  </a:lnTo>
                  <a:lnTo>
                    <a:pt x="10442" y="2705"/>
                  </a:lnTo>
                  <a:lnTo>
                    <a:pt x="11059" y="2705"/>
                  </a:lnTo>
                  <a:cubicBezTo>
                    <a:pt x="11173" y="3073"/>
                    <a:pt x="11518" y="3342"/>
                    <a:pt x="11924" y="3342"/>
                  </a:cubicBezTo>
                  <a:cubicBezTo>
                    <a:pt x="12424" y="3342"/>
                    <a:pt x="12831" y="2937"/>
                    <a:pt x="12831" y="2439"/>
                  </a:cubicBezTo>
                  <a:cubicBezTo>
                    <a:pt x="12831" y="1941"/>
                    <a:pt x="12424" y="1535"/>
                    <a:pt x="11924" y="1535"/>
                  </a:cubicBezTo>
                  <a:cubicBezTo>
                    <a:pt x="11518" y="1535"/>
                    <a:pt x="11173" y="1804"/>
                    <a:pt x="11059" y="2173"/>
                  </a:cubicBezTo>
                  <a:lnTo>
                    <a:pt x="10441" y="2173"/>
                  </a:lnTo>
                  <a:lnTo>
                    <a:pt x="10441" y="2133"/>
                  </a:lnTo>
                  <a:cubicBezTo>
                    <a:pt x="10441" y="956"/>
                    <a:pt x="9481" y="0"/>
                    <a:pt x="8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364;p39"/>
          <p:cNvGrpSpPr/>
          <p:nvPr/>
        </p:nvGrpSpPr>
        <p:grpSpPr>
          <a:xfrm>
            <a:off x="2183855" y="4028850"/>
            <a:ext cx="585440" cy="602023"/>
            <a:chOff x="1888890" y="3144712"/>
            <a:chExt cx="585440" cy="602023"/>
          </a:xfrm>
        </p:grpSpPr>
        <p:sp>
          <p:nvSpPr>
            <p:cNvPr id="106" name="Google Shape;1365;p39"/>
            <p:cNvSpPr/>
            <p:nvPr/>
          </p:nvSpPr>
          <p:spPr>
            <a:xfrm>
              <a:off x="2170085" y="3159206"/>
              <a:ext cx="53532" cy="53499"/>
            </a:xfrm>
            <a:custGeom>
              <a:avLst/>
              <a:gdLst/>
              <a:ahLst/>
              <a:cxnLst/>
              <a:rect l="l" t="t" r="r" b="b"/>
              <a:pathLst>
                <a:path w="1614" h="1613" extrusionOk="0">
                  <a:moveTo>
                    <a:pt x="1082" y="532"/>
                  </a:moveTo>
                  <a:lnTo>
                    <a:pt x="1082" y="1081"/>
                  </a:lnTo>
                  <a:lnTo>
                    <a:pt x="533" y="1081"/>
                  </a:lnTo>
                  <a:lnTo>
                    <a:pt x="533" y="532"/>
                  </a:lnTo>
                  <a:close/>
                  <a:moveTo>
                    <a:pt x="373" y="1"/>
                  </a:moveTo>
                  <a:cubicBezTo>
                    <a:pt x="168" y="1"/>
                    <a:pt x="1" y="167"/>
                    <a:pt x="1" y="373"/>
                  </a:cubicBezTo>
                  <a:lnTo>
                    <a:pt x="1" y="1241"/>
                  </a:lnTo>
                  <a:cubicBezTo>
                    <a:pt x="1" y="1447"/>
                    <a:pt x="168" y="1613"/>
                    <a:pt x="373" y="1613"/>
                  </a:cubicBezTo>
                  <a:lnTo>
                    <a:pt x="1242" y="1613"/>
                  </a:lnTo>
                  <a:cubicBezTo>
                    <a:pt x="1447" y="1613"/>
                    <a:pt x="1614" y="1447"/>
                    <a:pt x="1614" y="1241"/>
                  </a:cubicBezTo>
                  <a:lnTo>
                    <a:pt x="1614" y="373"/>
                  </a:lnTo>
                  <a:cubicBezTo>
                    <a:pt x="1614" y="167"/>
                    <a:pt x="144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66;p39"/>
            <p:cNvSpPr/>
            <p:nvPr/>
          </p:nvSpPr>
          <p:spPr>
            <a:xfrm>
              <a:off x="1981726" y="3530782"/>
              <a:ext cx="53532" cy="53532"/>
            </a:xfrm>
            <a:custGeom>
              <a:avLst/>
              <a:gdLst/>
              <a:ahLst/>
              <a:cxnLst/>
              <a:rect l="l" t="t" r="r" b="b"/>
              <a:pathLst>
                <a:path w="1614" h="1614" extrusionOk="0">
                  <a:moveTo>
                    <a:pt x="1082" y="533"/>
                  </a:moveTo>
                  <a:lnTo>
                    <a:pt x="1082" y="1082"/>
                  </a:lnTo>
                  <a:lnTo>
                    <a:pt x="533" y="1082"/>
                  </a:lnTo>
                  <a:lnTo>
                    <a:pt x="533" y="533"/>
                  </a:lnTo>
                  <a:close/>
                  <a:moveTo>
                    <a:pt x="372" y="1"/>
                  </a:moveTo>
                  <a:cubicBezTo>
                    <a:pt x="167" y="1"/>
                    <a:pt x="1" y="167"/>
                    <a:pt x="1" y="372"/>
                  </a:cubicBezTo>
                  <a:lnTo>
                    <a:pt x="1" y="1241"/>
                  </a:lnTo>
                  <a:cubicBezTo>
                    <a:pt x="1" y="1446"/>
                    <a:pt x="167" y="1614"/>
                    <a:pt x="372" y="1614"/>
                  </a:cubicBezTo>
                  <a:lnTo>
                    <a:pt x="1241" y="1614"/>
                  </a:lnTo>
                  <a:cubicBezTo>
                    <a:pt x="1446" y="1614"/>
                    <a:pt x="1614" y="1446"/>
                    <a:pt x="1614" y="1241"/>
                  </a:cubicBezTo>
                  <a:lnTo>
                    <a:pt x="1614" y="372"/>
                  </a:lnTo>
                  <a:cubicBezTo>
                    <a:pt x="1614" y="167"/>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67;p39"/>
            <p:cNvSpPr/>
            <p:nvPr/>
          </p:nvSpPr>
          <p:spPr>
            <a:xfrm>
              <a:off x="1915424" y="3185475"/>
              <a:ext cx="53532" cy="53532"/>
            </a:xfrm>
            <a:custGeom>
              <a:avLst/>
              <a:gdLst/>
              <a:ahLst/>
              <a:cxnLst/>
              <a:rect l="l" t="t" r="r" b="b"/>
              <a:pathLst>
                <a:path w="1614" h="1614" extrusionOk="0">
                  <a:moveTo>
                    <a:pt x="1082" y="532"/>
                  </a:moveTo>
                  <a:lnTo>
                    <a:pt x="1082" y="1082"/>
                  </a:lnTo>
                  <a:lnTo>
                    <a:pt x="532" y="1082"/>
                  </a:lnTo>
                  <a:lnTo>
                    <a:pt x="532" y="532"/>
                  </a:lnTo>
                  <a:close/>
                  <a:moveTo>
                    <a:pt x="372" y="1"/>
                  </a:moveTo>
                  <a:cubicBezTo>
                    <a:pt x="167" y="1"/>
                    <a:pt x="1" y="168"/>
                    <a:pt x="1" y="373"/>
                  </a:cubicBezTo>
                  <a:lnTo>
                    <a:pt x="1" y="1241"/>
                  </a:lnTo>
                  <a:cubicBezTo>
                    <a:pt x="1" y="1446"/>
                    <a:pt x="167" y="1614"/>
                    <a:pt x="372" y="1614"/>
                  </a:cubicBezTo>
                  <a:lnTo>
                    <a:pt x="1241" y="1614"/>
                  </a:lnTo>
                  <a:cubicBezTo>
                    <a:pt x="1446" y="1614"/>
                    <a:pt x="1614" y="1446"/>
                    <a:pt x="1614" y="1241"/>
                  </a:cubicBezTo>
                  <a:lnTo>
                    <a:pt x="1614" y="373"/>
                  </a:lnTo>
                  <a:cubicBezTo>
                    <a:pt x="1614" y="168"/>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68;p39"/>
            <p:cNvSpPr/>
            <p:nvPr/>
          </p:nvSpPr>
          <p:spPr>
            <a:xfrm>
              <a:off x="1920565" y="3144712"/>
              <a:ext cx="553765" cy="602023"/>
            </a:xfrm>
            <a:custGeom>
              <a:avLst/>
              <a:gdLst/>
              <a:ahLst/>
              <a:cxnLst/>
              <a:rect l="l" t="t" r="r" b="b"/>
              <a:pathLst>
                <a:path w="16696" h="18151" extrusionOk="0">
                  <a:moveTo>
                    <a:pt x="4488" y="532"/>
                  </a:moveTo>
                  <a:cubicBezTo>
                    <a:pt x="4721" y="532"/>
                    <a:pt x="4911" y="722"/>
                    <a:pt x="4911" y="955"/>
                  </a:cubicBezTo>
                  <a:cubicBezTo>
                    <a:pt x="4911" y="1189"/>
                    <a:pt x="4721" y="1377"/>
                    <a:pt x="4488" y="1377"/>
                  </a:cubicBezTo>
                  <a:cubicBezTo>
                    <a:pt x="4255" y="1377"/>
                    <a:pt x="4065" y="1189"/>
                    <a:pt x="4065" y="955"/>
                  </a:cubicBezTo>
                  <a:cubicBezTo>
                    <a:pt x="4065" y="722"/>
                    <a:pt x="4255" y="532"/>
                    <a:pt x="4488" y="532"/>
                  </a:cubicBezTo>
                  <a:close/>
                  <a:moveTo>
                    <a:pt x="2800" y="3960"/>
                  </a:moveTo>
                  <a:lnTo>
                    <a:pt x="2800" y="4509"/>
                  </a:lnTo>
                  <a:lnTo>
                    <a:pt x="2249" y="4509"/>
                  </a:lnTo>
                  <a:lnTo>
                    <a:pt x="2249" y="3960"/>
                  </a:lnTo>
                  <a:close/>
                  <a:moveTo>
                    <a:pt x="2260" y="7641"/>
                  </a:moveTo>
                  <a:lnTo>
                    <a:pt x="2260" y="8190"/>
                  </a:lnTo>
                  <a:lnTo>
                    <a:pt x="1710" y="8190"/>
                  </a:lnTo>
                  <a:lnTo>
                    <a:pt x="1710" y="7641"/>
                  </a:lnTo>
                  <a:close/>
                  <a:moveTo>
                    <a:pt x="956" y="9840"/>
                  </a:moveTo>
                  <a:cubicBezTo>
                    <a:pt x="1189" y="9840"/>
                    <a:pt x="1379" y="10030"/>
                    <a:pt x="1379" y="10263"/>
                  </a:cubicBezTo>
                  <a:cubicBezTo>
                    <a:pt x="1379" y="10496"/>
                    <a:pt x="1189" y="10686"/>
                    <a:pt x="956" y="10686"/>
                  </a:cubicBezTo>
                  <a:cubicBezTo>
                    <a:pt x="723" y="10686"/>
                    <a:pt x="533" y="10496"/>
                    <a:pt x="533" y="10263"/>
                  </a:cubicBezTo>
                  <a:cubicBezTo>
                    <a:pt x="533" y="10030"/>
                    <a:pt x="723" y="9840"/>
                    <a:pt x="956" y="9840"/>
                  </a:cubicBezTo>
                  <a:close/>
                  <a:moveTo>
                    <a:pt x="10194" y="12157"/>
                  </a:moveTo>
                  <a:cubicBezTo>
                    <a:pt x="10497" y="12157"/>
                    <a:pt x="10744" y="12404"/>
                    <a:pt x="10744" y="12707"/>
                  </a:cubicBezTo>
                  <a:cubicBezTo>
                    <a:pt x="10744" y="13009"/>
                    <a:pt x="10497" y="13256"/>
                    <a:pt x="10194" y="13256"/>
                  </a:cubicBezTo>
                  <a:cubicBezTo>
                    <a:pt x="9891" y="13256"/>
                    <a:pt x="9645" y="13009"/>
                    <a:pt x="9645" y="12707"/>
                  </a:cubicBezTo>
                  <a:cubicBezTo>
                    <a:pt x="9645" y="12404"/>
                    <a:pt x="9891" y="12157"/>
                    <a:pt x="10194" y="12157"/>
                  </a:cubicBezTo>
                  <a:close/>
                  <a:moveTo>
                    <a:pt x="5975" y="10529"/>
                  </a:moveTo>
                  <a:cubicBezTo>
                    <a:pt x="6735" y="10529"/>
                    <a:pt x="7353" y="11147"/>
                    <a:pt x="7353" y="11907"/>
                  </a:cubicBezTo>
                  <a:cubicBezTo>
                    <a:pt x="7353" y="12666"/>
                    <a:pt x="6735" y="13285"/>
                    <a:pt x="5975" y="13285"/>
                  </a:cubicBezTo>
                  <a:cubicBezTo>
                    <a:pt x="5216" y="13285"/>
                    <a:pt x="4598" y="12666"/>
                    <a:pt x="4598" y="11907"/>
                  </a:cubicBezTo>
                  <a:cubicBezTo>
                    <a:pt x="4598" y="11147"/>
                    <a:pt x="5216" y="10529"/>
                    <a:pt x="5975" y="10529"/>
                  </a:cubicBezTo>
                  <a:close/>
                  <a:moveTo>
                    <a:pt x="7876" y="11723"/>
                  </a:moveTo>
                  <a:lnTo>
                    <a:pt x="7876" y="11723"/>
                  </a:lnTo>
                  <a:cubicBezTo>
                    <a:pt x="8372" y="11782"/>
                    <a:pt x="8836" y="11944"/>
                    <a:pt x="9248" y="12185"/>
                  </a:cubicBezTo>
                  <a:cubicBezTo>
                    <a:pt x="9161" y="12340"/>
                    <a:pt x="9113" y="12518"/>
                    <a:pt x="9113" y="12707"/>
                  </a:cubicBezTo>
                  <a:cubicBezTo>
                    <a:pt x="9113" y="13303"/>
                    <a:pt x="9598" y="13788"/>
                    <a:pt x="10194" y="13788"/>
                  </a:cubicBezTo>
                  <a:cubicBezTo>
                    <a:pt x="10358" y="13788"/>
                    <a:pt x="10513" y="13751"/>
                    <a:pt x="10652" y="13686"/>
                  </a:cubicBezTo>
                  <a:cubicBezTo>
                    <a:pt x="10891" y="14167"/>
                    <a:pt x="11027" y="14708"/>
                    <a:pt x="11027" y="15280"/>
                  </a:cubicBezTo>
                  <a:cubicBezTo>
                    <a:pt x="11027" y="15614"/>
                    <a:pt x="10981" y="15943"/>
                    <a:pt x="10890" y="16261"/>
                  </a:cubicBezTo>
                  <a:lnTo>
                    <a:pt x="10152" y="16261"/>
                  </a:lnTo>
                  <a:cubicBezTo>
                    <a:pt x="9711" y="16261"/>
                    <a:pt x="9351" y="15902"/>
                    <a:pt x="9351" y="15460"/>
                  </a:cubicBezTo>
                  <a:lnTo>
                    <a:pt x="9351" y="14651"/>
                  </a:lnTo>
                  <a:cubicBezTo>
                    <a:pt x="9351" y="14511"/>
                    <a:pt x="9241" y="14393"/>
                    <a:pt x="9101" y="14385"/>
                  </a:cubicBezTo>
                  <a:cubicBezTo>
                    <a:pt x="8260" y="14337"/>
                    <a:pt x="7440" y="14090"/>
                    <a:pt x="6714" y="13668"/>
                  </a:cubicBezTo>
                  <a:cubicBezTo>
                    <a:pt x="7402" y="13379"/>
                    <a:pt x="7885" y="12698"/>
                    <a:pt x="7885" y="11907"/>
                  </a:cubicBezTo>
                  <a:cubicBezTo>
                    <a:pt x="7885" y="11844"/>
                    <a:pt x="7882" y="11783"/>
                    <a:pt x="7876" y="11723"/>
                  </a:cubicBezTo>
                  <a:close/>
                  <a:moveTo>
                    <a:pt x="9951" y="3359"/>
                  </a:moveTo>
                  <a:cubicBezTo>
                    <a:pt x="10397" y="3454"/>
                    <a:pt x="10761" y="3779"/>
                    <a:pt x="10898" y="4230"/>
                  </a:cubicBezTo>
                  <a:cubicBezTo>
                    <a:pt x="10922" y="4312"/>
                    <a:pt x="10986" y="4378"/>
                    <a:pt x="11068" y="4404"/>
                  </a:cubicBezTo>
                  <a:cubicBezTo>
                    <a:pt x="11132" y="4426"/>
                    <a:pt x="11194" y="4448"/>
                    <a:pt x="11257" y="4472"/>
                  </a:cubicBezTo>
                  <a:lnTo>
                    <a:pt x="9508" y="6221"/>
                  </a:lnTo>
                  <a:lnTo>
                    <a:pt x="8019" y="6221"/>
                  </a:lnTo>
                  <a:cubicBezTo>
                    <a:pt x="7872" y="6221"/>
                    <a:pt x="7754" y="6340"/>
                    <a:pt x="7754" y="6487"/>
                  </a:cubicBezTo>
                  <a:cubicBezTo>
                    <a:pt x="7754" y="6633"/>
                    <a:pt x="7872" y="6752"/>
                    <a:pt x="8019" y="6752"/>
                  </a:cubicBezTo>
                  <a:lnTo>
                    <a:pt x="8977" y="6752"/>
                  </a:lnTo>
                  <a:lnTo>
                    <a:pt x="7912" y="7817"/>
                  </a:lnTo>
                  <a:cubicBezTo>
                    <a:pt x="7808" y="7921"/>
                    <a:pt x="7808" y="8089"/>
                    <a:pt x="7912" y="8193"/>
                  </a:cubicBezTo>
                  <a:cubicBezTo>
                    <a:pt x="7964" y="8245"/>
                    <a:pt x="8032" y="8271"/>
                    <a:pt x="8100" y="8271"/>
                  </a:cubicBezTo>
                  <a:cubicBezTo>
                    <a:pt x="8168" y="8271"/>
                    <a:pt x="8236" y="8245"/>
                    <a:pt x="8288" y="8193"/>
                  </a:cubicBezTo>
                  <a:lnTo>
                    <a:pt x="12144" y="4337"/>
                  </a:lnTo>
                  <a:cubicBezTo>
                    <a:pt x="12868" y="4761"/>
                    <a:pt x="13491" y="5356"/>
                    <a:pt x="13948" y="6059"/>
                  </a:cubicBezTo>
                  <a:cubicBezTo>
                    <a:pt x="14453" y="6837"/>
                    <a:pt x="14750" y="7738"/>
                    <a:pt x="14806" y="8661"/>
                  </a:cubicBezTo>
                  <a:lnTo>
                    <a:pt x="14806" y="9986"/>
                  </a:lnTo>
                  <a:cubicBezTo>
                    <a:pt x="14806" y="10032"/>
                    <a:pt x="14818" y="10076"/>
                    <a:pt x="14841" y="10116"/>
                  </a:cubicBezTo>
                  <a:lnTo>
                    <a:pt x="16080" y="12312"/>
                  </a:lnTo>
                  <a:cubicBezTo>
                    <a:pt x="16128" y="12396"/>
                    <a:pt x="16134" y="12461"/>
                    <a:pt x="16120" y="12486"/>
                  </a:cubicBezTo>
                  <a:cubicBezTo>
                    <a:pt x="16105" y="12510"/>
                    <a:pt x="16046" y="12536"/>
                    <a:pt x="15948" y="12536"/>
                  </a:cubicBezTo>
                  <a:lnTo>
                    <a:pt x="15072" y="12536"/>
                  </a:lnTo>
                  <a:cubicBezTo>
                    <a:pt x="14926" y="12536"/>
                    <a:pt x="14807" y="12655"/>
                    <a:pt x="14807" y="12802"/>
                  </a:cubicBezTo>
                  <a:lnTo>
                    <a:pt x="14807" y="13433"/>
                  </a:lnTo>
                  <a:lnTo>
                    <a:pt x="13349" y="13433"/>
                  </a:lnTo>
                  <a:cubicBezTo>
                    <a:pt x="13007" y="13433"/>
                    <a:pt x="12728" y="13712"/>
                    <a:pt x="12728" y="14054"/>
                  </a:cubicBezTo>
                  <a:lnTo>
                    <a:pt x="12728" y="16261"/>
                  </a:lnTo>
                  <a:lnTo>
                    <a:pt x="11440" y="16261"/>
                  </a:lnTo>
                  <a:cubicBezTo>
                    <a:pt x="11519" y="15941"/>
                    <a:pt x="11559" y="15612"/>
                    <a:pt x="11559" y="15280"/>
                  </a:cubicBezTo>
                  <a:cubicBezTo>
                    <a:pt x="11559" y="14577"/>
                    <a:pt x="11382" y="13917"/>
                    <a:pt x="11071" y="13338"/>
                  </a:cubicBezTo>
                  <a:cubicBezTo>
                    <a:pt x="11199" y="13160"/>
                    <a:pt x="11275" y="12942"/>
                    <a:pt x="11275" y="12707"/>
                  </a:cubicBezTo>
                  <a:cubicBezTo>
                    <a:pt x="11275" y="12110"/>
                    <a:pt x="10790" y="11625"/>
                    <a:pt x="10194" y="11625"/>
                  </a:cubicBezTo>
                  <a:cubicBezTo>
                    <a:pt x="9984" y="11625"/>
                    <a:pt x="9788" y="11686"/>
                    <a:pt x="9621" y="11790"/>
                  </a:cubicBezTo>
                  <a:cubicBezTo>
                    <a:pt x="9069" y="11444"/>
                    <a:pt x="8427" y="11225"/>
                    <a:pt x="7739" y="11176"/>
                  </a:cubicBezTo>
                  <a:cubicBezTo>
                    <a:pt x="7509" y="10620"/>
                    <a:pt x="7024" y="10197"/>
                    <a:pt x="6429" y="10051"/>
                  </a:cubicBezTo>
                  <a:lnTo>
                    <a:pt x="7083" y="9398"/>
                  </a:lnTo>
                  <a:cubicBezTo>
                    <a:pt x="7187" y="9295"/>
                    <a:pt x="7187" y="9126"/>
                    <a:pt x="7083" y="9023"/>
                  </a:cubicBezTo>
                  <a:cubicBezTo>
                    <a:pt x="7031" y="8970"/>
                    <a:pt x="6963" y="8944"/>
                    <a:pt x="6895" y="8944"/>
                  </a:cubicBezTo>
                  <a:cubicBezTo>
                    <a:pt x="6827" y="8944"/>
                    <a:pt x="6759" y="8970"/>
                    <a:pt x="6706" y="9023"/>
                  </a:cubicBezTo>
                  <a:lnTo>
                    <a:pt x="5714" y="10015"/>
                  </a:lnTo>
                  <a:cubicBezTo>
                    <a:pt x="5414" y="10057"/>
                    <a:pt x="5136" y="10167"/>
                    <a:pt x="4897" y="10332"/>
                  </a:cubicBezTo>
                  <a:cubicBezTo>
                    <a:pt x="4845" y="10149"/>
                    <a:pt x="4804" y="9964"/>
                    <a:pt x="4773" y="9775"/>
                  </a:cubicBezTo>
                  <a:lnTo>
                    <a:pt x="5265" y="9775"/>
                  </a:lnTo>
                  <a:cubicBezTo>
                    <a:pt x="5412" y="9775"/>
                    <a:pt x="5531" y="9656"/>
                    <a:pt x="5531" y="9509"/>
                  </a:cubicBezTo>
                  <a:cubicBezTo>
                    <a:pt x="5531" y="9362"/>
                    <a:pt x="5412" y="9243"/>
                    <a:pt x="5265" y="9243"/>
                  </a:cubicBezTo>
                  <a:lnTo>
                    <a:pt x="4557" y="9243"/>
                  </a:lnTo>
                  <a:cubicBezTo>
                    <a:pt x="4247" y="9004"/>
                    <a:pt x="4065" y="8634"/>
                    <a:pt x="4065" y="8241"/>
                  </a:cubicBezTo>
                  <a:cubicBezTo>
                    <a:pt x="4065" y="7782"/>
                    <a:pt x="4309" y="7366"/>
                    <a:pt x="4705" y="7141"/>
                  </a:cubicBezTo>
                  <a:lnTo>
                    <a:pt x="5354" y="7141"/>
                  </a:lnTo>
                  <a:lnTo>
                    <a:pt x="5354" y="8086"/>
                  </a:lnTo>
                  <a:cubicBezTo>
                    <a:pt x="5354" y="8232"/>
                    <a:pt x="5473" y="8351"/>
                    <a:pt x="5620" y="8351"/>
                  </a:cubicBezTo>
                  <a:cubicBezTo>
                    <a:pt x="5767" y="8351"/>
                    <a:pt x="5886" y="8232"/>
                    <a:pt x="5886" y="8086"/>
                  </a:cubicBezTo>
                  <a:lnTo>
                    <a:pt x="5886" y="7141"/>
                  </a:lnTo>
                  <a:lnTo>
                    <a:pt x="6598" y="7141"/>
                  </a:lnTo>
                  <a:cubicBezTo>
                    <a:pt x="6744" y="7141"/>
                    <a:pt x="6864" y="7021"/>
                    <a:pt x="6864" y="6875"/>
                  </a:cubicBezTo>
                  <a:cubicBezTo>
                    <a:pt x="6864" y="6728"/>
                    <a:pt x="6744" y="6610"/>
                    <a:pt x="6598" y="6610"/>
                  </a:cubicBezTo>
                  <a:lnTo>
                    <a:pt x="4787" y="6610"/>
                  </a:lnTo>
                  <a:cubicBezTo>
                    <a:pt x="4693" y="6428"/>
                    <a:pt x="4642" y="6228"/>
                    <a:pt x="4642" y="6020"/>
                  </a:cubicBezTo>
                  <a:cubicBezTo>
                    <a:pt x="4642" y="5321"/>
                    <a:pt x="5210" y="4753"/>
                    <a:pt x="5909" y="4753"/>
                  </a:cubicBezTo>
                  <a:cubicBezTo>
                    <a:pt x="5987" y="4753"/>
                    <a:pt x="6064" y="4761"/>
                    <a:pt x="6140" y="4775"/>
                  </a:cubicBezTo>
                  <a:lnTo>
                    <a:pt x="6140" y="5687"/>
                  </a:lnTo>
                  <a:cubicBezTo>
                    <a:pt x="6140" y="5834"/>
                    <a:pt x="6259" y="5953"/>
                    <a:pt x="6406" y="5953"/>
                  </a:cubicBezTo>
                  <a:cubicBezTo>
                    <a:pt x="6552" y="5953"/>
                    <a:pt x="6672" y="5834"/>
                    <a:pt x="6672" y="5687"/>
                  </a:cubicBezTo>
                  <a:lnTo>
                    <a:pt x="6672" y="5420"/>
                  </a:lnTo>
                  <a:lnTo>
                    <a:pt x="8108" y="5420"/>
                  </a:lnTo>
                  <a:cubicBezTo>
                    <a:pt x="8255" y="5420"/>
                    <a:pt x="8374" y="5301"/>
                    <a:pt x="8374" y="5154"/>
                  </a:cubicBezTo>
                  <a:cubicBezTo>
                    <a:pt x="8374" y="5007"/>
                    <a:pt x="8255" y="4888"/>
                    <a:pt x="8108" y="4888"/>
                  </a:cubicBezTo>
                  <a:lnTo>
                    <a:pt x="6672" y="4888"/>
                  </a:lnTo>
                  <a:lnTo>
                    <a:pt x="6672" y="4615"/>
                  </a:lnTo>
                  <a:cubicBezTo>
                    <a:pt x="6851" y="4112"/>
                    <a:pt x="7326" y="3776"/>
                    <a:pt x="7864" y="3776"/>
                  </a:cubicBezTo>
                  <a:cubicBezTo>
                    <a:pt x="8042" y="3776"/>
                    <a:pt x="8216" y="3813"/>
                    <a:pt x="8379" y="3886"/>
                  </a:cubicBezTo>
                  <a:cubicBezTo>
                    <a:pt x="8414" y="3901"/>
                    <a:pt x="8451" y="3909"/>
                    <a:pt x="8487" y="3909"/>
                  </a:cubicBezTo>
                  <a:cubicBezTo>
                    <a:pt x="8566" y="3909"/>
                    <a:pt x="8643" y="3873"/>
                    <a:pt x="8695" y="3809"/>
                  </a:cubicBezTo>
                  <a:cubicBezTo>
                    <a:pt x="8881" y="3577"/>
                    <a:pt x="9136" y="3421"/>
                    <a:pt x="9419" y="3360"/>
                  </a:cubicBezTo>
                  <a:lnTo>
                    <a:pt x="9419" y="4428"/>
                  </a:lnTo>
                  <a:cubicBezTo>
                    <a:pt x="9419" y="4575"/>
                    <a:pt x="9538" y="4694"/>
                    <a:pt x="9685" y="4694"/>
                  </a:cubicBezTo>
                  <a:cubicBezTo>
                    <a:pt x="9832" y="4694"/>
                    <a:pt x="9951" y="4575"/>
                    <a:pt x="9951" y="4428"/>
                  </a:cubicBezTo>
                  <a:lnTo>
                    <a:pt x="9951" y="3359"/>
                  </a:lnTo>
                  <a:close/>
                  <a:moveTo>
                    <a:pt x="14807" y="13965"/>
                  </a:moveTo>
                  <a:lnTo>
                    <a:pt x="14807" y="15460"/>
                  </a:lnTo>
                  <a:cubicBezTo>
                    <a:pt x="14807" y="15902"/>
                    <a:pt x="14452" y="16261"/>
                    <a:pt x="14017" y="16261"/>
                  </a:cubicBezTo>
                  <a:lnTo>
                    <a:pt x="13260" y="16261"/>
                  </a:lnTo>
                  <a:lnTo>
                    <a:pt x="13260" y="14054"/>
                  </a:lnTo>
                  <a:cubicBezTo>
                    <a:pt x="13260" y="14005"/>
                    <a:pt x="13301" y="13965"/>
                    <a:pt x="13349" y="13965"/>
                  </a:cubicBezTo>
                  <a:close/>
                  <a:moveTo>
                    <a:pt x="4487" y="1"/>
                  </a:moveTo>
                  <a:cubicBezTo>
                    <a:pt x="3961" y="1"/>
                    <a:pt x="3533" y="429"/>
                    <a:pt x="3533" y="955"/>
                  </a:cubicBezTo>
                  <a:cubicBezTo>
                    <a:pt x="3533" y="1397"/>
                    <a:pt x="3835" y="1770"/>
                    <a:pt x="4243" y="1877"/>
                  </a:cubicBezTo>
                  <a:lnTo>
                    <a:pt x="4243" y="2488"/>
                  </a:lnTo>
                  <a:cubicBezTo>
                    <a:pt x="4243" y="2733"/>
                    <a:pt x="4442" y="2932"/>
                    <a:pt x="4687" y="2932"/>
                  </a:cubicBezTo>
                  <a:lnTo>
                    <a:pt x="7220" y="2932"/>
                  </a:lnTo>
                  <a:lnTo>
                    <a:pt x="7220" y="3362"/>
                  </a:lnTo>
                  <a:cubicBezTo>
                    <a:pt x="6902" y="3483"/>
                    <a:pt x="6623" y="3694"/>
                    <a:pt x="6420" y="3969"/>
                  </a:cubicBezTo>
                  <a:lnTo>
                    <a:pt x="3331" y="3969"/>
                  </a:lnTo>
                  <a:lnTo>
                    <a:pt x="3331" y="3801"/>
                  </a:lnTo>
                  <a:cubicBezTo>
                    <a:pt x="3331" y="3595"/>
                    <a:pt x="3164" y="3428"/>
                    <a:pt x="2959" y="3428"/>
                  </a:cubicBezTo>
                  <a:lnTo>
                    <a:pt x="2090" y="3428"/>
                  </a:lnTo>
                  <a:cubicBezTo>
                    <a:pt x="1885" y="3428"/>
                    <a:pt x="1718" y="3595"/>
                    <a:pt x="1718" y="3801"/>
                  </a:cubicBezTo>
                  <a:lnTo>
                    <a:pt x="1718" y="4669"/>
                  </a:lnTo>
                  <a:cubicBezTo>
                    <a:pt x="1718" y="4875"/>
                    <a:pt x="1885" y="5041"/>
                    <a:pt x="2090" y="5041"/>
                  </a:cubicBezTo>
                  <a:lnTo>
                    <a:pt x="2959" y="5041"/>
                  </a:lnTo>
                  <a:cubicBezTo>
                    <a:pt x="3164" y="5041"/>
                    <a:pt x="3331" y="4875"/>
                    <a:pt x="3331" y="4669"/>
                  </a:cubicBezTo>
                  <a:lnTo>
                    <a:pt x="3331" y="4501"/>
                  </a:lnTo>
                  <a:lnTo>
                    <a:pt x="4948" y="4501"/>
                  </a:lnTo>
                  <a:cubicBezTo>
                    <a:pt x="4500" y="4785"/>
                    <a:pt x="4186" y="5262"/>
                    <a:pt x="4122" y="5813"/>
                  </a:cubicBezTo>
                  <a:lnTo>
                    <a:pt x="3066" y="5813"/>
                  </a:lnTo>
                  <a:cubicBezTo>
                    <a:pt x="2919" y="5813"/>
                    <a:pt x="2801" y="5932"/>
                    <a:pt x="2801" y="6079"/>
                  </a:cubicBezTo>
                  <a:cubicBezTo>
                    <a:pt x="2801" y="6226"/>
                    <a:pt x="2920" y="6345"/>
                    <a:pt x="3066" y="6345"/>
                  </a:cubicBezTo>
                  <a:lnTo>
                    <a:pt x="4140" y="6345"/>
                  </a:lnTo>
                  <a:cubicBezTo>
                    <a:pt x="4167" y="6496"/>
                    <a:pt x="4214" y="6643"/>
                    <a:pt x="4279" y="6782"/>
                  </a:cubicBezTo>
                  <a:cubicBezTo>
                    <a:pt x="3976" y="7000"/>
                    <a:pt x="3753" y="7303"/>
                    <a:pt x="3632" y="7650"/>
                  </a:cubicBezTo>
                  <a:lnTo>
                    <a:pt x="2790" y="7650"/>
                  </a:lnTo>
                  <a:lnTo>
                    <a:pt x="2790" y="7481"/>
                  </a:lnTo>
                  <a:cubicBezTo>
                    <a:pt x="2790" y="7276"/>
                    <a:pt x="2624" y="7109"/>
                    <a:pt x="2419" y="7109"/>
                  </a:cubicBezTo>
                  <a:lnTo>
                    <a:pt x="1550" y="7109"/>
                  </a:lnTo>
                  <a:cubicBezTo>
                    <a:pt x="1345" y="7109"/>
                    <a:pt x="1177" y="7276"/>
                    <a:pt x="1177" y="7481"/>
                  </a:cubicBezTo>
                  <a:lnTo>
                    <a:pt x="1177" y="8350"/>
                  </a:lnTo>
                  <a:cubicBezTo>
                    <a:pt x="1177" y="8555"/>
                    <a:pt x="1345" y="8723"/>
                    <a:pt x="1550" y="8723"/>
                  </a:cubicBezTo>
                  <a:lnTo>
                    <a:pt x="2419" y="8723"/>
                  </a:lnTo>
                  <a:cubicBezTo>
                    <a:pt x="2624" y="8723"/>
                    <a:pt x="2790" y="8555"/>
                    <a:pt x="2790" y="8350"/>
                  </a:cubicBezTo>
                  <a:lnTo>
                    <a:pt x="2790" y="8182"/>
                  </a:lnTo>
                  <a:lnTo>
                    <a:pt x="3534" y="8182"/>
                  </a:lnTo>
                  <a:cubicBezTo>
                    <a:pt x="3534" y="8201"/>
                    <a:pt x="3533" y="8222"/>
                    <a:pt x="3533" y="8241"/>
                  </a:cubicBezTo>
                  <a:cubicBezTo>
                    <a:pt x="3533" y="8778"/>
                    <a:pt x="3772" y="9282"/>
                    <a:pt x="4180" y="9622"/>
                  </a:cubicBezTo>
                  <a:cubicBezTo>
                    <a:pt x="4191" y="9647"/>
                    <a:pt x="4206" y="9669"/>
                    <a:pt x="4224" y="9689"/>
                  </a:cubicBezTo>
                  <a:cubicBezTo>
                    <a:pt x="4237" y="9793"/>
                    <a:pt x="4253" y="9895"/>
                    <a:pt x="4272" y="9997"/>
                  </a:cubicBezTo>
                  <a:lnTo>
                    <a:pt x="1872" y="9997"/>
                  </a:lnTo>
                  <a:cubicBezTo>
                    <a:pt x="1757" y="9600"/>
                    <a:pt x="1389" y="9309"/>
                    <a:pt x="955" y="9309"/>
                  </a:cubicBezTo>
                  <a:cubicBezTo>
                    <a:pt x="429" y="9309"/>
                    <a:pt x="1" y="9737"/>
                    <a:pt x="1" y="10263"/>
                  </a:cubicBezTo>
                  <a:cubicBezTo>
                    <a:pt x="1" y="10790"/>
                    <a:pt x="429" y="11218"/>
                    <a:pt x="955" y="11218"/>
                  </a:cubicBezTo>
                  <a:cubicBezTo>
                    <a:pt x="1389" y="11218"/>
                    <a:pt x="1757" y="10926"/>
                    <a:pt x="1872" y="10529"/>
                  </a:cubicBezTo>
                  <a:lnTo>
                    <a:pt x="4400" y="10529"/>
                  </a:lnTo>
                  <a:cubicBezTo>
                    <a:pt x="4421" y="10599"/>
                    <a:pt x="4444" y="10668"/>
                    <a:pt x="4467" y="10737"/>
                  </a:cubicBezTo>
                  <a:cubicBezTo>
                    <a:pt x="4216" y="11061"/>
                    <a:pt x="4066" y="11466"/>
                    <a:pt x="4066" y="11907"/>
                  </a:cubicBezTo>
                  <a:cubicBezTo>
                    <a:pt x="4066" y="12956"/>
                    <a:pt x="4917" y="13810"/>
                    <a:pt x="5964" y="13816"/>
                  </a:cubicBezTo>
                  <a:cubicBezTo>
                    <a:pt x="6040" y="13871"/>
                    <a:pt x="6117" y="13924"/>
                    <a:pt x="6195" y="13976"/>
                  </a:cubicBezTo>
                  <a:cubicBezTo>
                    <a:pt x="6533" y="14194"/>
                    <a:pt x="6891" y="14377"/>
                    <a:pt x="7264" y="14523"/>
                  </a:cubicBezTo>
                  <a:lnTo>
                    <a:pt x="7264" y="17708"/>
                  </a:lnTo>
                  <a:cubicBezTo>
                    <a:pt x="7264" y="17952"/>
                    <a:pt x="7463" y="18150"/>
                    <a:pt x="7708" y="18150"/>
                  </a:cubicBezTo>
                  <a:lnTo>
                    <a:pt x="9765" y="18150"/>
                  </a:lnTo>
                  <a:cubicBezTo>
                    <a:pt x="9913" y="18150"/>
                    <a:pt x="10031" y="18031"/>
                    <a:pt x="10031" y="17884"/>
                  </a:cubicBezTo>
                  <a:cubicBezTo>
                    <a:pt x="10031" y="17738"/>
                    <a:pt x="9912" y="17618"/>
                    <a:pt x="9765" y="17618"/>
                  </a:cubicBezTo>
                  <a:lnTo>
                    <a:pt x="7796" y="17618"/>
                  </a:lnTo>
                  <a:lnTo>
                    <a:pt x="7796" y="14701"/>
                  </a:lnTo>
                  <a:cubicBezTo>
                    <a:pt x="8130" y="14796"/>
                    <a:pt x="8472" y="14862"/>
                    <a:pt x="8819" y="14897"/>
                  </a:cubicBezTo>
                  <a:lnTo>
                    <a:pt x="8819" y="15461"/>
                  </a:lnTo>
                  <a:cubicBezTo>
                    <a:pt x="8819" y="16195"/>
                    <a:pt x="9417" y="16793"/>
                    <a:pt x="10151" y="16793"/>
                  </a:cubicBezTo>
                  <a:lnTo>
                    <a:pt x="12195" y="16793"/>
                  </a:lnTo>
                  <a:lnTo>
                    <a:pt x="12195" y="17618"/>
                  </a:lnTo>
                  <a:lnTo>
                    <a:pt x="11609" y="17618"/>
                  </a:lnTo>
                  <a:cubicBezTo>
                    <a:pt x="11462" y="17618"/>
                    <a:pt x="11343" y="17738"/>
                    <a:pt x="11343" y="17884"/>
                  </a:cubicBezTo>
                  <a:cubicBezTo>
                    <a:pt x="11343" y="18031"/>
                    <a:pt x="11462" y="18150"/>
                    <a:pt x="11609" y="18150"/>
                  </a:cubicBezTo>
                  <a:lnTo>
                    <a:pt x="12285" y="18150"/>
                  </a:lnTo>
                  <a:cubicBezTo>
                    <a:pt x="12529" y="18150"/>
                    <a:pt x="12727" y="17951"/>
                    <a:pt x="12727" y="17708"/>
                  </a:cubicBezTo>
                  <a:lnTo>
                    <a:pt x="12727" y="16793"/>
                  </a:lnTo>
                  <a:lnTo>
                    <a:pt x="14017" y="16793"/>
                  </a:lnTo>
                  <a:cubicBezTo>
                    <a:pt x="14745" y="16793"/>
                    <a:pt x="15338" y="16195"/>
                    <a:pt x="15338" y="15461"/>
                  </a:cubicBezTo>
                  <a:lnTo>
                    <a:pt x="15338" y="13068"/>
                  </a:lnTo>
                  <a:lnTo>
                    <a:pt x="15948" y="13068"/>
                  </a:lnTo>
                  <a:cubicBezTo>
                    <a:pt x="16232" y="13068"/>
                    <a:pt x="16462" y="12954"/>
                    <a:pt x="16579" y="12754"/>
                  </a:cubicBezTo>
                  <a:cubicBezTo>
                    <a:pt x="16696" y="12555"/>
                    <a:pt x="16682" y="12298"/>
                    <a:pt x="16543" y="12050"/>
                  </a:cubicBezTo>
                  <a:lnTo>
                    <a:pt x="15338" y="9916"/>
                  </a:lnTo>
                  <a:lnTo>
                    <a:pt x="15338" y="8661"/>
                  </a:lnTo>
                  <a:cubicBezTo>
                    <a:pt x="15338" y="8651"/>
                    <a:pt x="15338" y="8642"/>
                    <a:pt x="15337" y="8632"/>
                  </a:cubicBezTo>
                  <a:cubicBezTo>
                    <a:pt x="15276" y="7614"/>
                    <a:pt x="14950" y="6624"/>
                    <a:pt x="14395" y="5770"/>
                  </a:cubicBezTo>
                  <a:cubicBezTo>
                    <a:pt x="13886" y="4986"/>
                    <a:pt x="13190" y="4326"/>
                    <a:pt x="12382" y="3859"/>
                  </a:cubicBezTo>
                  <a:cubicBezTo>
                    <a:pt x="12308" y="3816"/>
                    <a:pt x="12223" y="3793"/>
                    <a:pt x="12138" y="3793"/>
                  </a:cubicBezTo>
                  <a:cubicBezTo>
                    <a:pt x="12008" y="3793"/>
                    <a:pt x="11885" y="3844"/>
                    <a:pt x="11793" y="3936"/>
                  </a:cubicBezTo>
                  <a:lnTo>
                    <a:pt x="11666" y="4062"/>
                  </a:lnTo>
                  <a:cubicBezTo>
                    <a:pt x="11566" y="4019"/>
                    <a:pt x="11463" y="3979"/>
                    <a:pt x="11361" y="3942"/>
                  </a:cubicBezTo>
                  <a:cubicBezTo>
                    <a:pt x="11093" y="3253"/>
                    <a:pt x="10437" y="2799"/>
                    <a:pt x="9685" y="2799"/>
                  </a:cubicBezTo>
                  <a:cubicBezTo>
                    <a:pt x="9201" y="2799"/>
                    <a:pt x="8748" y="2990"/>
                    <a:pt x="8411" y="3329"/>
                  </a:cubicBezTo>
                  <a:cubicBezTo>
                    <a:pt x="8235" y="3273"/>
                    <a:pt x="8051" y="3244"/>
                    <a:pt x="7864" y="3244"/>
                  </a:cubicBezTo>
                  <a:cubicBezTo>
                    <a:pt x="7827" y="3244"/>
                    <a:pt x="7789" y="3245"/>
                    <a:pt x="7752" y="3247"/>
                  </a:cubicBezTo>
                  <a:lnTo>
                    <a:pt x="7752" y="2843"/>
                  </a:lnTo>
                  <a:cubicBezTo>
                    <a:pt x="7752" y="2598"/>
                    <a:pt x="7554" y="2400"/>
                    <a:pt x="7309" y="2400"/>
                  </a:cubicBezTo>
                  <a:lnTo>
                    <a:pt x="4775" y="2400"/>
                  </a:lnTo>
                  <a:lnTo>
                    <a:pt x="4775" y="1865"/>
                  </a:lnTo>
                  <a:cubicBezTo>
                    <a:pt x="5161" y="1743"/>
                    <a:pt x="5441" y="1382"/>
                    <a:pt x="5441" y="955"/>
                  </a:cubicBezTo>
                  <a:cubicBezTo>
                    <a:pt x="5441" y="429"/>
                    <a:pt x="5013" y="1"/>
                    <a:pt x="4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69;p39"/>
            <p:cNvSpPr/>
            <p:nvPr/>
          </p:nvSpPr>
          <p:spPr>
            <a:xfrm>
              <a:off x="2083584" y="3504447"/>
              <a:ext cx="70381" cy="70348"/>
            </a:xfrm>
            <a:custGeom>
              <a:avLst/>
              <a:gdLst/>
              <a:ahLst/>
              <a:cxnLst/>
              <a:rect l="l" t="t" r="r" b="b"/>
              <a:pathLst>
                <a:path w="2122" h="2121" extrusionOk="0">
                  <a:moveTo>
                    <a:pt x="1060" y="532"/>
                  </a:moveTo>
                  <a:cubicBezTo>
                    <a:pt x="1352" y="532"/>
                    <a:pt x="1589" y="769"/>
                    <a:pt x="1589" y="1061"/>
                  </a:cubicBezTo>
                  <a:cubicBezTo>
                    <a:pt x="1589" y="1352"/>
                    <a:pt x="1352" y="1588"/>
                    <a:pt x="1060" y="1588"/>
                  </a:cubicBezTo>
                  <a:cubicBezTo>
                    <a:pt x="770" y="1588"/>
                    <a:pt x="533" y="1352"/>
                    <a:pt x="533" y="1061"/>
                  </a:cubicBezTo>
                  <a:cubicBezTo>
                    <a:pt x="533" y="769"/>
                    <a:pt x="770" y="532"/>
                    <a:pt x="1060" y="532"/>
                  </a:cubicBezTo>
                  <a:close/>
                  <a:moveTo>
                    <a:pt x="1060" y="0"/>
                  </a:moveTo>
                  <a:cubicBezTo>
                    <a:pt x="476" y="0"/>
                    <a:pt x="1" y="475"/>
                    <a:pt x="1" y="1061"/>
                  </a:cubicBezTo>
                  <a:cubicBezTo>
                    <a:pt x="1" y="1645"/>
                    <a:pt x="476" y="2120"/>
                    <a:pt x="1060" y="2120"/>
                  </a:cubicBezTo>
                  <a:cubicBezTo>
                    <a:pt x="1646" y="2120"/>
                    <a:pt x="2121" y="1645"/>
                    <a:pt x="2121" y="1061"/>
                  </a:cubicBezTo>
                  <a:cubicBezTo>
                    <a:pt x="2121" y="475"/>
                    <a:pt x="1646"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70;p39"/>
            <p:cNvSpPr/>
            <p:nvPr/>
          </p:nvSpPr>
          <p:spPr>
            <a:xfrm>
              <a:off x="1888890" y="3314662"/>
              <a:ext cx="83449" cy="63350"/>
            </a:xfrm>
            <a:custGeom>
              <a:avLst/>
              <a:gdLst/>
              <a:ahLst/>
              <a:cxnLst/>
              <a:rect l="l" t="t" r="r" b="b"/>
              <a:pathLst>
                <a:path w="2516" h="1910" extrusionOk="0">
                  <a:moveTo>
                    <a:pt x="955" y="532"/>
                  </a:moveTo>
                  <a:cubicBezTo>
                    <a:pt x="1189" y="532"/>
                    <a:pt x="1378" y="722"/>
                    <a:pt x="1378" y="955"/>
                  </a:cubicBezTo>
                  <a:cubicBezTo>
                    <a:pt x="1378" y="1188"/>
                    <a:pt x="1189" y="1378"/>
                    <a:pt x="955" y="1378"/>
                  </a:cubicBezTo>
                  <a:cubicBezTo>
                    <a:pt x="722" y="1378"/>
                    <a:pt x="533" y="1188"/>
                    <a:pt x="533" y="955"/>
                  </a:cubicBezTo>
                  <a:cubicBezTo>
                    <a:pt x="533" y="722"/>
                    <a:pt x="722" y="532"/>
                    <a:pt x="955" y="532"/>
                  </a:cubicBezTo>
                  <a:close/>
                  <a:moveTo>
                    <a:pt x="955" y="0"/>
                  </a:moveTo>
                  <a:cubicBezTo>
                    <a:pt x="429" y="0"/>
                    <a:pt x="1" y="428"/>
                    <a:pt x="1" y="955"/>
                  </a:cubicBezTo>
                  <a:cubicBezTo>
                    <a:pt x="1" y="1482"/>
                    <a:pt x="429" y="1910"/>
                    <a:pt x="955" y="1910"/>
                  </a:cubicBezTo>
                  <a:cubicBezTo>
                    <a:pt x="1389" y="1910"/>
                    <a:pt x="1757" y="1618"/>
                    <a:pt x="1872" y="1221"/>
                  </a:cubicBezTo>
                  <a:lnTo>
                    <a:pt x="2249" y="1221"/>
                  </a:lnTo>
                  <a:cubicBezTo>
                    <a:pt x="2395" y="1221"/>
                    <a:pt x="2514" y="1102"/>
                    <a:pt x="2514" y="955"/>
                  </a:cubicBezTo>
                  <a:cubicBezTo>
                    <a:pt x="2515" y="808"/>
                    <a:pt x="2396" y="689"/>
                    <a:pt x="2249" y="689"/>
                  </a:cubicBezTo>
                  <a:lnTo>
                    <a:pt x="1872" y="689"/>
                  </a:lnTo>
                  <a:cubicBezTo>
                    <a:pt x="1757" y="292"/>
                    <a:pt x="1389"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71;p39"/>
            <p:cNvSpPr/>
            <p:nvPr/>
          </p:nvSpPr>
          <p:spPr>
            <a:xfrm>
              <a:off x="2293368" y="3432705"/>
              <a:ext cx="100896" cy="53035"/>
            </a:xfrm>
            <a:custGeom>
              <a:avLst/>
              <a:gdLst/>
              <a:ahLst/>
              <a:cxnLst/>
              <a:rect l="l" t="t" r="r" b="b"/>
              <a:pathLst>
                <a:path w="3042" h="1599" extrusionOk="0">
                  <a:moveTo>
                    <a:pt x="2511" y="532"/>
                  </a:moveTo>
                  <a:lnTo>
                    <a:pt x="2511" y="1067"/>
                  </a:lnTo>
                  <a:lnTo>
                    <a:pt x="531" y="1067"/>
                  </a:lnTo>
                  <a:lnTo>
                    <a:pt x="531" y="532"/>
                  </a:lnTo>
                  <a:close/>
                  <a:moveTo>
                    <a:pt x="443" y="1"/>
                  </a:moveTo>
                  <a:cubicBezTo>
                    <a:pt x="199" y="1"/>
                    <a:pt x="1" y="199"/>
                    <a:pt x="1" y="443"/>
                  </a:cubicBezTo>
                  <a:lnTo>
                    <a:pt x="1" y="1155"/>
                  </a:lnTo>
                  <a:cubicBezTo>
                    <a:pt x="1" y="1399"/>
                    <a:pt x="199" y="1598"/>
                    <a:pt x="443" y="1598"/>
                  </a:cubicBezTo>
                  <a:lnTo>
                    <a:pt x="2599" y="1598"/>
                  </a:lnTo>
                  <a:cubicBezTo>
                    <a:pt x="2844" y="1598"/>
                    <a:pt x="3042" y="1399"/>
                    <a:pt x="3042" y="1155"/>
                  </a:cubicBezTo>
                  <a:lnTo>
                    <a:pt x="3042" y="443"/>
                  </a:lnTo>
                  <a:cubicBezTo>
                    <a:pt x="3042" y="199"/>
                    <a:pt x="2844" y="1"/>
                    <a:pt x="2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ransition spd="slow" advTm="4018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1000"/>
                                        <p:tgtEl>
                                          <p:spTgt spid="1232"/>
                                        </p:tgtEl>
                                      </p:cBhvr>
                                    </p:animEffect>
                                    <p:anim calcmode="lin" valueType="num">
                                      <p:cBhvr>
                                        <p:cTn id="13" dur="1000" fill="hold"/>
                                        <p:tgtEl>
                                          <p:spTgt spid="1232"/>
                                        </p:tgtEl>
                                        <p:attrNameLst>
                                          <p:attrName>ppt_x</p:attrName>
                                        </p:attrNameLst>
                                      </p:cBhvr>
                                      <p:tavLst>
                                        <p:tav tm="0">
                                          <p:val>
                                            <p:strVal val="#ppt_x"/>
                                          </p:val>
                                        </p:tav>
                                        <p:tav tm="100000">
                                          <p:val>
                                            <p:strVal val="#ppt_x"/>
                                          </p:val>
                                        </p:tav>
                                      </p:tavLst>
                                    </p:anim>
                                    <p:anim calcmode="lin" valueType="num">
                                      <p:cBhvr>
                                        <p:cTn id="14" dur="1000" fill="hold"/>
                                        <p:tgtEl>
                                          <p:spTgt spid="12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1000"/>
                                        <p:tgtEl>
                                          <p:spTgt spid="1233"/>
                                        </p:tgtEl>
                                      </p:cBhvr>
                                    </p:animEffect>
                                    <p:anim calcmode="lin" valueType="num">
                                      <p:cBhvr>
                                        <p:cTn id="18" dur="1000" fill="hold"/>
                                        <p:tgtEl>
                                          <p:spTgt spid="1233"/>
                                        </p:tgtEl>
                                        <p:attrNameLst>
                                          <p:attrName>ppt_x</p:attrName>
                                        </p:attrNameLst>
                                      </p:cBhvr>
                                      <p:tavLst>
                                        <p:tav tm="0">
                                          <p:val>
                                            <p:strVal val="#ppt_x"/>
                                          </p:val>
                                        </p:tav>
                                        <p:tav tm="100000">
                                          <p:val>
                                            <p:strVal val="#ppt_x"/>
                                          </p:val>
                                        </p:tav>
                                      </p:tavLst>
                                    </p:anim>
                                    <p:anim calcmode="lin" valueType="num">
                                      <p:cBhvr>
                                        <p:cTn id="19" dur="1000" fill="hold"/>
                                        <p:tgtEl>
                                          <p:spTgt spid="12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27"/>
                                        </p:tgtEl>
                                        <p:attrNameLst>
                                          <p:attrName>style.visibility</p:attrName>
                                        </p:attrNameLst>
                                      </p:cBhvr>
                                      <p:to>
                                        <p:strVal val="visible"/>
                                      </p:to>
                                    </p:set>
                                    <p:animEffect transition="in" filter="fade">
                                      <p:cBhvr>
                                        <p:cTn id="22" dur="1000"/>
                                        <p:tgtEl>
                                          <p:spTgt spid="1227"/>
                                        </p:tgtEl>
                                      </p:cBhvr>
                                    </p:animEffect>
                                    <p:anim calcmode="lin" valueType="num">
                                      <p:cBhvr>
                                        <p:cTn id="23" dur="1000" fill="hold"/>
                                        <p:tgtEl>
                                          <p:spTgt spid="1227"/>
                                        </p:tgtEl>
                                        <p:attrNameLst>
                                          <p:attrName>ppt_x</p:attrName>
                                        </p:attrNameLst>
                                      </p:cBhvr>
                                      <p:tavLst>
                                        <p:tav tm="0">
                                          <p:val>
                                            <p:strVal val="#ppt_x"/>
                                          </p:val>
                                        </p:tav>
                                        <p:tav tm="100000">
                                          <p:val>
                                            <p:strVal val="#ppt_x"/>
                                          </p:val>
                                        </p:tav>
                                      </p:tavLst>
                                    </p:anim>
                                    <p:anim calcmode="lin" valueType="num">
                                      <p:cBhvr>
                                        <p:cTn id="24" dur="1000" fill="hold"/>
                                        <p:tgtEl>
                                          <p:spTgt spid="12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34"/>
                                        </p:tgtEl>
                                        <p:attrNameLst>
                                          <p:attrName>style.visibility</p:attrName>
                                        </p:attrNameLst>
                                      </p:cBhvr>
                                      <p:to>
                                        <p:strVal val="visible"/>
                                      </p:to>
                                    </p:set>
                                    <p:animEffect transition="in" filter="fade">
                                      <p:cBhvr>
                                        <p:cTn id="29" dur="1000"/>
                                        <p:tgtEl>
                                          <p:spTgt spid="1234"/>
                                        </p:tgtEl>
                                      </p:cBhvr>
                                    </p:animEffect>
                                    <p:anim calcmode="lin" valueType="num">
                                      <p:cBhvr>
                                        <p:cTn id="30" dur="1000" fill="hold"/>
                                        <p:tgtEl>
                                          <p:spTgt spid="1234"/>
                                        </p:tgtEl>
                                        <p:attrNameLst>
                                          <p:attrName>ppt_x</p:attrName>
                                        </p:attrNameLst>
                                      </p:cBhvr>
                                      <p:tavLst>
                                        <p:tav tm="0">
                                          <p:val>
                                            <p:strVal val="#ppt_x"/>
                                          </p:val>
                                        </p:tav>
                                        <p:tav tm="100000">
                                          <p:val>
                                            <p:strVal val="#ppt_x"/>
                                          </p:val>
                                        </p:tav>
                                      </p:tavLst>
                                    </p:anim>
                                    <p:anim calcmode="lin" valueType="num">
                                      <p:cBhvr>
                                        <p:cTn id="31" dur="1000" fill="hold"/>
                                        <p:tgtEl>
                                          <p:spTgt spid="12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1000"/>
                                        <p:tgtEl>
                                          <p:spTgt spid="91"/>
                                        </p:tgtEl>
                                      </p:cBhvr>
                                    </p:animEffect>
                                    <p:anim calcmode="lin" valueType="num">
                                      <p:cBhvr>
                                        <p:cTn id="35" dur="1000" fill="hold"/>
                                        <p:tgtEl>
                                          <p:spTgt spid="91"/>
                                        </p:tgtEl>
                                        <p:attrNameLst>
                                          <p:attrName>ppt_x</p:attrName>
                                        </p:attrNameLst>
                                      </p:cBhvr>
                                      <p:tavLst>
                                        <p:tav tm="0">
                                          <p:val>
                                            <p:strVal val="#ppt_x"/>
                                          </p:val>
                                        </p:tav>
                                        <p:tav tm="100000">
                                          <p:val>
                                            <p:strVal val="#ppt_x"/>
                                          </p:val>
                                        </p:tav>
                                      </p:tavLst>
                                    </p:anim>
                                    <p:anim calcmode="lin" valueType="num">
                                      <p:cBhvr>
                                        <p:cTn id="36" dur="1000" fill="hold"/>
                                        <p:tgtEl>
                                          <p:spTgt spid="9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35"/>
                                        </p:tgtEl>
                                        <p:attrNameLst>
                                          <p:attrName>style.visibility</p:attrName>
                                        </p:attrNameLst>
                                      </p:cBhvr>
                                      <p:to>
                                        <p:strVal val="visible"/>
                                      </p:to>
                                    </p:set>
                                    <p:animEffect transition="in" filter="fade">
                                      <p:cBhvr>
                                        <p:cTn id="39" dur="1000"/>
                                        <p:tgtEl>
                                          <p:spTgt spid="1235"/>
                                        </p:tgtEl>
                                      </p:cBhvr>
                                    </p:animEffect>
                                    <p:anim calcmode="lin" valueType="num">
                                      <p:cBhvr>
                                        <p:cTn id="40" dur="1000" fill="hold"/>
                                        <p:tgtEl>
                                          <p:spTgt spid="1235"/>
                                        </p:tgtEl>
                                        <p:attrNameLst>
                                          <p:attrName>ppt_x</p:attrName>
                                        </p:attrNameLst>
                                      </p:cBhvr>
                                      <p:tavLst>
                                        <p:tav tm="0">
                                          <p:val>
                                            <p:strVal val="#ppt_x"/>
                                          </p:val>
                                        </p:tav>
                                        <p:tav tm="100000">
                                          <p:val>
                                            <p:strVal val="#ppt_x"/>
                                          </p:val>
                                        </p:tav>
                                      </p:tavLst>
                                    </p:anim>
                                    <p:anim calcmode="lin" valueType="num">
                                      <p:cBhvr>
                                        <p:cTn id="41" dur="1000" fill="hold"/>
                                        <p:tgtEl>
                                          <p:spTgt spid="12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28"/>
                                        </p:tgtEl>
                                        <p:attrNameLst>
                                          <p:attrName>style.visibility</p:attrName>
                                        </p:attrNameLst>
                                      </p:cBhvr>
                                      <p:to>
                                        <p:strVal val="visible"/>
                                      </p:to>
                                    </p:set>
                                    <p:animEffect transition="in" filter="fade">
                                      <p:cBhvr>
                                        <p:cTn id="44" dur="1000"/>
                                        <p:tgtEl>
                                          <p:spTgt spid="1228"/>
                                        </p:tgtEl>
                                      </p:cBhvr>
                                    </p:animEffect>
                                    <p:anim calcmode="lin" valueType="num">
                                      <p:cBhvr>
                                        <p:cTn id="45" dur="1000" fill="hold"/>
                                        <p:tgtEl>
                                          <p:spTgt spid="1228"/>
                                        </p:tgtEl>
                                        <p:attrNameLst>
                                          <p:attrName>ppt_x</p:attrName>
                                        </p:attrNameLst>
                                      </p:cBhvr>
                                      <p:tavLst>
                                        <p:tav tm="0">
                                          <p:val>
                                            <p:strVal val="#ppt_x"/>
                                          </p:val>
                                        </p:tav>
                                        <p:tav tm="100000">
                                          <p:val>
                                            <p:strVal val="#ppt_x"/>
                                          </p:val>
                                        </p:tav>
                                      </p:tavLst>
                                    </p:anim>
                                    <p:anim calcmode="lin" valueType="num">
                                      <p:cBhvr>
                                        <p:cTn id="46" dur="1000" fill="hold"/>
                                        <p:tgtEl>
                                          <p:spTgt spid="12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36"/>
                                        </p:tgtEl>
                                        <p:attrNameLst>
                                          <p:attrName>style.visibility</p:attrName>
                                        </p:attrNameLst>
                                      </p:cBhvr>
                                      <p:to>
                                        <p:strVal val="visible"/>
                                      </p:to>
                                    </p:set>
                                    <p:animEffect transition="in" filter="fade">
                                      <p:cBhvr>
                                        <p:cTn id="51" dur="1000"/>
                                        <p:tgtEl>
                                          <p:spTgt spid="1236"/>
                                        </p:tgtEl>
                                      </p:cBhvr>
                                    </p:animEffect>
                                    <p:anim calcmode="lin" valueType="num">
                                      <p:cBhvr>
                                        <p:cTn id="52" dur="1000" fill="hold"/>
                                        <p:tgtEl>
                                          <p:spTgt spid="1236"/>
                                        </p:tgtEl>
                                        <p:attrNameLst>
                                          <p:attrName>ppt_x</p:attrName>
                                        </p:attrNameLst>
                                      </p:cBhvr>
                                      <p:tavLst>
                                        <p:tav tm="0">
                                          <p:val>
                                            <p:strVal val="#ppt_x"/>
                                          </p:val>
                                        </p:tav>
                                        <p:tav tm="100000">
                                          <p:val>
                                            <p:strVal val="#ppt_x"/>
                                          </p:val>
                                        </p:tav>
                                      </p:tavLst>
                                    </p:anim>
                                    <p:anim calcmode="lin" valueType="num">
                                      <p:cBhvr>
                                        <p:cTn id="53" dur="1000" fill="hold"/>
                                        <p:tgtEl>
                                          <p:spTgt spid="123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1000"/>
                                        <p:tgtEl>
                                          <p:spTgt spid="105"/>
                                        </p:tgtEl>
                                      </p:cBhvr>
                                    </p:animEffect>
                                    <p:anim calcmode="lin" valueType="num">
                                      <p:cBhvr>
                                        <p:cTn id="57" dur="1000" fill="hold"/>
                                        <p:tgtEl>
                                          <p:spTgt spid="105"/>
                                        </p:tgtEl>
                                        <p:attrNameLst>
                                          <p:attrName>ppt_x</p:attrName>
                                        </p:attrNameLst>
                                      </p:cBhvr>
                                      <p:tavLst>
                                        <p:tav tm="0">
                                          <p:val>
                                            <p:strVal val="#ppt_x"/>
                                          </p:val>
                                        </p:tav>
                                        <p:tav tm="100000">
                                          <p:val>
                                            <p:strVal val="#ppt_x"/>
                                          </p:val>
                                        </p:tav>
                                      </p:tavLst>
                                    </p:anim>
                                    <p:anim calcmode="lin" valueType="num">
                                      <p:cBhvr>
                                        <p:cTn id="58" dur="1000" fill="hold"/>
                                        <p:tgtEl>
                                          <p:spTgt spid="10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237"/>
                                        </p:tgtEl>
                                        <p:attrNameLst>
                                          <p:attrName>style.visibility</p:attrName>
                                        </p:attrNameLst>
                                      </p:cBhvr>
                                      <p:to>
                                        <p:strVal val="visible"/>
                                      </p:to>
                                    </p:set>
                                    <p:animEffect transition="in" filter="fade">
                                      <p:cBhvr>
                                        <p:cTn id="61" dur="1000"/>
                                        <p:tgtEl>
                                          <p:spTgt spid="1237"/>
                                        </p:tgtEl>
                                      </p:cBhvr>
                                    </p:animEffect>
                                    <p:anim calcmode="lin" valueType="num">
                                      <p:cBhvr>
                                        <p:cTn id="62" dur="1000" fill="hold"/>
                                        <p:tgtEl>
                                          <p:spTgt spid="1237"/>
                                        </p:tgtEl>
                                        <p:attrNameLst>
                                          <p:attrName>ppt_x</p:attrName>
                                        </p:attrNameLst>
                                      </p:cBhvr>
                                      <p:tavLst>
                                        <p:tav tm="0">
                                          <p:val>
                                            <p:strVal val="#ppt_x"/>
                                          </p:val>
                                        </p:tav>
                                        <p:tav tm="100000">
                                          <p:val>
                                            <p:strVal val="#ppt_x"/>
                                          </p:val>
                                        </p:tav>
                                      </p:tavLst>
                                    </p:anim>
                                    <p:anim calcmode="lin" valueType="num">
                                      <p:cBhvr>
                                        <p:cTn id="63" dur="1000" fill="hold"/>
                                        <p:tgtEl>
                                          <p:spTgt spid="12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30"/>
                                        </p:tgtEl>
                                        <p:attrNameLst>
                                          <p:attrName>style.visibility</p:attrName>
                                        </p:attrNameLst>
                                      </p:cBhvr>
                                      <p:to>
                                        <p:strVal val="visible"/>
                                      </p:to>
                                    </p:set>
                                    <p:animEffect transition="in" filter="fade">
                                      <p:cBhvr>
                                        <p:cTn id="66" dur="1000"/>
                                        <p:tgtEl>
                                          <p:spTgt spid="1230"/>
                                        </p:tgtEl>
                                      </p:cBhvr>
                                    </p:animEffect>
                                    <p:anim calcmode="lin" valueType="num">
                                      <p:cBhvr>
                                        <p:cTn id="67" dur="1000" fill="hold"/>
                                        <p:tgtEl>
                                          <p:spTgt spid="1230"/>
                                        </p:tgtEl>
                                        <p:attrNameLst>
                                          <p:attrName>ppt_x</p:attrName>
                                        </p:attrNameLst>
                                      </p:cBhvr>
                                      <p:tavLst>
                                        <p:tav tm="0">
                                          <p:val>
                                            <p:strVal val="#ppt_x"/>
                                          </p:val>
                                        </p:tav>
                                        <p:tav tm="100000">
                                          <p:val>
                                            <p:strVal val="#ppt_x"/>
                                          </p:val>
                                        </p:tav>
                                      </p:tavLst>
                                    </p:anim>
                                    <p:anim calcmode="lin" valueType="num">
                                      <p:cBhvr>
                                        <p:cTn id="68" dur="1000" fill="hold"/>
                                        <p:tgtEl>
                                          <p:spTgt spid="1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 grpId="0"/>
      <p:bldP spid="1228" grpId="0"/>
      <p:bldP spid="1230" grpId="0"/>
      <p:bldP spid="1232" grpId="0" animBg="1"/>
      <p:bldP spid="1234" grpId="0" animBg="1"/>
      <p:bldP spid="12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824712" y="1911804"/>
            <a:ext cx="7494576" cy="133894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smtClean="0">
                <a:latin typeface="Times New Roman" panose="02020603050405020304" pitchFamily="18" charset="0"/>
                <a:cs typeface="Times New Roman" panose="02020603050405020304" pitchFamily="18" charset="0"/>
              </a:rPr>
              <a:t>4.  IMPLEMENTATION DE L’IA EN RTE </a:t>
            </a:r>
            <a:endParaRPr sz="4000" b="1" dirty="0">
              <a:latin typeface="Times New Roman" panose="02020603050405020304" pitchFamily="18" charset="0"/>
              <a:cs typeface="Times New Roman" panose="02020603050405020304" pitchFamily="18" charset="0"/>
            </a:endParaRPr>
          </a:p>
        </p:txBody>
      </p:sp>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270093387"/>
      </p:ext>
    </p:extLst>
  </p:cSld>
  <p:clrMapOvr>
    <a:masterClrMapping/>
  </p:clrMapOvr>
  <p:transition spd="slow" advTm="6233">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6" name="Image 5"/>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14400" y="897475"/>
            <a:ext cx="7566664" cy="3352978"/>
          </a:xfrm>
          <a:prstGeom prst="rect">
            <a:avLst/>
          </a:prstGeom>
        </p:spPr>
      </p:pic>
    </p:spTree>
  </p:cSld>
  <p:clrMapOvr>
    <a:masterClrMapping/>
  </p:clrMapOvr>
  <p:transition spd="slow" advTm="59943">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421510" y="1893756"/>
            <a:ext cx="8300981" cy="1355988"/>
          </a:xfrm>
          <a:prstGeom prst="rect">
            <a:avLst/>
          </a:prstGeom>
        </p:spPr>
        <p:txBody>
          <a:bodyPr spcFirstLastPara="1" wrap="square" lIns="91425" tIns="91425" rIns="91425" bIns="91425" anchor="ctr" anchorCtr="0">
            <a:noAutofit/>
          </a:bodyPr>
          <a:lstStyle/>
          <a:p>
            <a:pPr lvl="0" algn="ctr">
              <a:buClr>
                <a:srgbClr val="202331"/>
              </a:buClr>
              <a:buSzPts val="1200"/>
            </a:pPr>
            <a:r>
              <a:rPr lang="fr-FR" sz="3600" b="1" dirty="0" smtClean="0">
                <a:solidFill>
                  <a:srgbClr val="202331"/>
                </a:solidFill>
                <a:latin typeface="Times New Roman" panose="02020603050405020304" pitchFamily="18" charset="0"/>
                <a:cs typeface="Times New Roman" panose="02020603050405020304" pitchFamily="18" charset="0"/>
                <a:sym typeface="Barlow"/>
              </a:rPr>
              <a:t>EXEMPLES D’AUTO-DELINEATION</a:t>
            </a:r>
            <a:endParaRPr lang="fr-FR" sz="3600" b="1" dirty="0">
              <a:solidFill>
                <a:srgbClr val="202331"/>
              </a:solidFill>
              <a:latin typeface="Times New Roman" panose="02020603050405020304" pitchFamily="18" charset="0"/>
              <a:cs typeface="Times New Roman" panose="02020603050405020304" pitchFamily="18" charset="0"/>
              <a:sym typeface="Barlow"/>
            </a:endParaRPr>
          </a:p>
        </p:txBody>
      </p:sp>
      <p:grpSp>
        <p:nvGrpSpPr>
          <p:cNvPr id="916" name="Google Shape;916;p40"/>
          <p:cNvGrpSpPr/>
          <p:nvPr/>
        </p:nvGrpSpPr>
        <p:grpSpPr>
          <a:xfrm flipH="1">
            <a:off x="6775879" y="4061112"/>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79054888"/>
      </p:ext>
    </p:extLst>
  </p:cSld>
  <p:clrMapOvr>
    <a:masterClrMapping/>
  </p:clrMapOvr>
  <p:transition spd="slow" advTm="8808">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9" name="Espace réservé pour une image  8"/>
          <p:cNvPicPr>
            <a:picLocks noGrp="1" noChangeAspect="1"/>
          </p:cNvPicPr>
          <p:nvPr>
            <p:ph type="pic" idx="2"/>
          </p:nvPr>
        </p:nvPicPr>
        <p:blipFill>
          <a:blip r:embed="rId3">
            <a:extLst>
              <a:ext uri="{28A0092B-C50C-407E-A947-70E740481C1C}">
                <a14:useLocalDpi xmlns:a14="http://schemas.microsoft.com/office/drawing/2010/main" val="0"/>
              </a:ext>
            </a:extLst>
          </a:blip>
          <a:srcRect/>
          <a:stretch>
            <a:fillRect/>
          </a:stretch>
        </p:blipFill>
        <p:spPr/>
      </p:pic>
      <p:sp>
        <p:nvSpPr>
          <p:cNvPr id="1136" name="Google Shape;1136;p49"/>
          <p:cNvSpPr/>
          <p:nvPr/>
        </p:nvSpPr>
        <p:spPr>
          <a:xfrm rot="10800000">
            <a:off x="4751872" y="-1928492"/>
            <a:ext cx="4392129" cy="259071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flipH="1">
            <a:off x="-892962" y="42641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49"/>
          <p:cNvGrpSpPr/>
          <p:nvPr/>
        </p:nvGrpSpPr>
        <p:grpSpPr>
          <a:xfrm flipH="1">
            <a:off x="7880658" y="2753183"/>
            <a:ext cx="3599787" cy="1044104"/>
            <a:chOff x="-1431671" y="656496"/>
            <a:chExt cx="3599787" cy="1044104"/>
          </a:xfrm>
        </p:grpSpPr>
        <p:grpSp>
          <p:nvGrpSpPr>
            <p:cNvPr id="1140" name="Google Shape;1140;p49"/>
            <p:cNvGrpSpPr/>
            <p:nvPr/>
          </p:nvGrpSpPr>
          <p:grpSpPr>
            <a:xfrm>
              <a:off x="-368508" y="1432892"/>
              <a:ext cx="1567047" cy="45661"/>
              <a:chOff x="1754675" y="2661275"/>
              <a:chExt cx="1945675" cy="56700"/>
            </a:xfrm>
          </p:grpSpPr>
          <p:cxnSp>
            <p:nvCxnSpPr>
              <p:cNvPr id="1141" name="Google Shape;1141;p49"/>
              <p:cNvCxnSpPr/>
              <p:nvPr/>
            </p:nvCxnSpPr>
            <p:spPr>
              <a:xfrm>
                <a:off x="1754675" y="2689625"/>
                <a:ext cx="1896000" cy="0"/>
              </a:xfrm>
              <a:prstGeom prst="straightConnector1">
                <a:avLst/>
              </a:prstGeom>
              <a:noFill/>
              <a:ln w="9525" cap="flat" cmpd="sng">
                <a:solidFill>
                  <a:schemeClr val="lt1"/>
                </a:solidFill>
                <a:prstDash val="solid"/>
                <a:round/>
                <a:headEnd type="none" w="med" len="med"/>
                <a:tailEnd type="none" w="med" len="med"/>
              </a:ln>
            </p:spPr>
          </p:cxnSp>
          <p:sp>
            <p:nvSpPr>
              <p:cNvPr id="1142" name="Google Shape;1142;p49"/>
              <p:cNvSpPr/>
              <p:nvPr/>
            </p:nvSpPr>
            <p:spPr>
              <a:xfrm>
                <a:off x="3643650" y="266127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9"/>
            <p:cNvGrpSpPr/>
            <p:nvPr/>
          </p:nvGrpSpPr>
          <p:grpSpPr>
            <a:xfrm>
              <a:off x="-766480" y="1564412"/>
              <a:ext cx="1561280" cy="136187"/>
              <a:chOff x="1754675" y="2824000"/>
              <a:chExt cx="4728285" cy="412439"/>
            </a:xfrm>
          </p:grpSpPr>
          <p:sp>
            <p:nvSpPr>
              <p:cNvPr id="1144" name="Google Shape;1144;p4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lt1"/>
                </a:solidFill>
                <a:prstDash val="solid"/>
                <a:round/>
                <a:headEnd type="none" w="med" len="med"/>
                <a:tailEnd type="none" w="med" len="med"/>
              </a:ln>
            </p:spPr>
          </p:sp>
          <p:sp>
            <p:nvSpPr>
              <p:cNvPr id="1145" name="Google Shape;1145;p49"/>
              <p:cNvSpPr/>
              <p:nvPr/>
            </p:nvSpPr>
            <p:spPr>
              <a:xfrm>
                <a:off x="6348560" y="3102039"/>
                <a:ext cx="134400" cy="1344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9"/>
            <p:cNvGrpSpPr/>
            <p:nvPr/>
          </p:nvGrpSpPr>
          <p:grpSpPr>
            <a:xfrm>
              <a:off x="-1431671" y="1201087"/>
              <a:ext cx="3070084" cy="102364"/>
              <a:chOff x="1779150" y="2604263"/>
              <a:chExt cx="3811875" cy="127113"/>
            </a:xfrm>
          </p:grpSpPr>
          <p:sp>
            <p:nvSpPr>
              <p:cNvPr id="1147" name="Google Shape;1147;p4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lt1"/>
                </a:solidFill>
                <a:prstDash val="solid"/>
                <a:round/>
                <a:headEnd type="none" w="med" len="med"/>
                <a:tailEnd type="none" w="med" len="med"/>
              </a:ln>
            </p:spPr>
          </p:sp>
          <p:sp>
            <p:nvSpPr>
              <p:cNvPr id="1148" name="Google Shape;1148;p49"/>
              <p:cNvSpPr/>
              <p:nvPr/>
            </p:nvSpPr>
            <p:spPr>
              <a:xfrm>
                <a:off x="5534325" y="260426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9"/>
            <p:cNvGrpSpPr/>
            <p:nvPr/>
          </p:nvGrpSpPr>
          <p:grpSpPr>
            <a:xfrm>
              <a:off x="-856941" y="773805"/>
              <a:ext cx="2877996" cy="223763"/>
              <a:chOff x="1748550" y="2064750"/>
              <a:chExt cx="3573375" cy="277863"/>
            </a:xfrm>
          </p:grpSpPr>
          <p:sp>
            <p:nvSpPr>
              <p:cNvPr id="1150" name="Google Shape;1150;p4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lt1"/>
                </a:solidFill>
                <a:prstDash val="solid"/>
                <a:round/>
                <a:headEnd type="none" w="med" len="med"/>
                <a:tailEnd type="none" w="med" len="med"/>
              </a:ln>
            </p:spPr>
          </p:sp>
          <p:sp>
            <p:nvSpPr>
              <p:cNvPr id="1151" name="Google Shape;1151;p49"/>
              <p:cNvSpPr/>
              <p:nvPr/>
            </p:nvSpPr>
            <p:spPr>
              <a:xfrm>
                <a:off x="5265225" y="228591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49"/>
            <p:cNvGrpSpPr/>
            <p:nvPr/>
          </p:nvGrpSpPr>
          <p:grpSpPr>
            <a:xfrm>
              <a:off x="-856882" y="656496"/>
              <a:ext cx="2430997" cy="185534"/>
              <a:chOff x="1748547" y="1392116"/>
              <a:chExt cx="5911958" cy="451312"/>
            </a:xfrm>
          </p:grpSpPr>
          <p:sp>
            <p:nvSpPr>
              <p:cNvPr id="1153" name="Google Shape;1153;p4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lt1"/>
                </a:solidFill>
                <a:prstDash val="solid"/>
                <a:round/>
                <a:headEnd type="none" w="med" len="med"/>
                <a:tailEnd type="none" w="med" len="med"/>
              </a:ln>
            </p:spPr>
          </p:sp>
          <p:sp>
            <p:nvSpPr>
              <p:cNvPr id="1154" name="Google Shape;1154;p49"/>
              <p:cNvSpPr/>
              <p:nvPr/>
            </p:nvSpPr>
            <p:spPr>
              <a:xfrm>
                <a:off x="7542305" y="1725228"/>
                <a:ext cx="118200" cy="118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9"/>
            <p:cNvGrpSpPr/>
            <p:nvPr/>
          </p:nvGrpSpPr>
          <p:grpSpPr>
            <a:xfrm>
              <a:off x="-842187" y="1064790"/>
              <a:ext cx="3010303" cy="45661"/>
              <a:chOff x="1766900" y="2869225"/>
              <a:chExt cx="3737650" cy="56700"/>
            </a:xfrm>
          </p:grpSpPr>
          <p:cxnSp>
            <p:nvCxnSpPr>
              <p:cNvPr id="1156" name="Google Shape;1156;p49"/>
              <p:cNvCxnSpPr/>
              <p:nvPr/>
            </p:nvCxnSpPr>
            <p:spPr>
              <a:xfrm>
                <a:off x="1766900" y="2897575"/>
                <a:ext cx="3687900" cy="0"/>
              </a:xfrm>
              <a:prstGeom prst="straightConnector1">
                <a:avLst/>
              </a:prstGeom>
              <a:noFill/>
              <a:ln w="9525" cap="flat" cmpd="sng">
                <a:solidFill>
                  <a:schemeClr val="lt1"/>
                </a:solidFill>
                <a:prstDash val="solid"/>
                <a:round/>
                <a:headEnd type="none" w="med" len="med"/>
                <a:tailEnd type="none" w="med" len="med"/>
              </a:ln>
            </p:spPr>
          </p:cxnSp>
          <p:sp>
            <p:nvSpPr>
              <p:cNvPr id="1157" name="Google Shape;1157;p49"/>
              <p:cNvSpPr/>
              <p:nvPr/>
            </p:nvSpPr>
            <p:spPr>
              <a:xfrm>
                <a:off x="5447850" y="286922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49"/>
          <p:cNvGrpSpPr/>
          <p:nvPr/>
        </p:nvGrpSpPr>
        <p:grpSpPr>
          <a:xfrm>
            <a:off x="-1892403" y="269477"/>
            <a:ext cx="3427062" cy="540036"/>
            <a:chOff x="-1366378" y="3596340"/>
            <a:chExt cx="3427062" cy="540036"/>
          </a:xfrm>
        </p:grpSpPr>
        <p:grpSp>
          <p:nvGrpSpPr>
            <p:cNvPr id="1159" name="Google Shape;1159;p49"/>
            <p:cNvGrpSpPr/>
            <p:nvPr/>
          </p:nvGrpSpPr>
          <p:grpSpPr>
            <a:xfrm>
              <a:off x="-1366378" y="4034012"/>
              <a:ext cx="3070084" cy="102364"/>
              <a:chOff x="1779150" y="2604263"/>
              <a:chExt cx="3811875" cy="127113"/>
            </a:xfrm>
          </p:grpSpPr>
          <p:sp>
            <p:nvSpPr>
              <p:cNvPr id="1160" name="Google Shape;1160;p4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lt1"/>
                </a:solidFill>
                <a:prstDash val="solid"/>
                <a:round/>
                <a:headEnd type="none" w="med" len="med"/>
                <a:tailEnd type="none" w="med" len="med"/>
              </a:ln>
            </p:spPr>
          </p:sp>
          <p:sp>
            <p:nvSpPr>
              <p:cNvPr id="1161" name="Google Shape;1161;p49"/>
              <p:cNvSpPr/>
              <p:nvPr/>
            </p:nvSpPr>
            <p:spPr>
              <a:xfrm>
                <a:off x="5534325" y="260426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9"/>
            <p:cNvGrpSpPr/>
            <p:nvPr/>
          </p:nvGrpSpPr>
          <p:grpSpPr>
            <a:xfrm flipH="1">
              <a:off x="-949619" y="3596340"/>
              <a:ext cx="3010303" cy="380635"/>
              <a:chOff x="5446772" y="1743190"/>
              <a:chExt cx="3010303" cy="380635"/>
            </a:xfrm>
          </p:grpSpPr>
          <p:grpSp>
            <p:nvGrpSpPr>
              <p:cNvPr id="1163" name="Google Shape;1163;p49"/>
              <p:cNvGrpSpPr/>
              <p:nvPr/>
            </p:nvGrpSpPr>
            <p:grpSpPr>
              <a:xfrm flipH="1">
                <a:off x="5898325" y="1865405"/>
                <a:ext cx="1567047" cy="45661"/>
                <a:chOff x="1754675" y="2661275"/>
                <a:chExt cx="1945675" cy="56700"/>
              </a:xfrm>
            </p:grpSpPr>
            <p:cxnSp>
              <p:nvCxnSpPr>
                <p:cNvPr id="1164" name="Google Shape;1164;p49"/>
                <p:cNvCxnSpPr/>
                <p:nvPr/>
              </p:nvCxnSpPr>
              <p:spPr>
                <a:xfrm>
                  <a:off x="1754675" y="2689625"/>
                  <a:ext cx="1896000" cy="0"/>
                </a:xfrm>
                <a:prstGeom prst="straightConnector1">
                  <a:avLst/>
                </a:prstGeom>
                <a:noFill/>
                <a:ln w="9525" cap="flat" cmpd="sng">
                  <a:solidFill>
                    <a:schemeClr val="lt1"/>
                  </a:solidFill>
                  <a:prstDash val="solid"/>
                  <a:round/>
                  <a:headEnd type="none" w="med" len="med"/>
                  <a:tailEnd type="none" w="med" len="med"/>
                </a:ln>
              </p:spPr>
            </p:cxnSp>
            <p:sp>
              <p:nvSpPr>
                <p:cNvPr id="1165" name="Google Shape;1165;p49"/>
                <p:cNvSpPr/>
                <p:nvPr/>
              </p:nvSpPr>
              <p:spPr>
                <a:xfrm>
                  <a:off x="3643650" y="266127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9"/>
              <p:cNvGrpSpPr/>
              <p:nvPr/>
            </p:nvGrpSpPr>
            <p:grpSpPr>
              <a:xfrm flipH="1">
                <a:off x="5477439" y="1987637"/>
                <a:ext cx="1561280" cy="136187"/>
                <a:chOff x="1754675" y="2824000"/>
                <a:chExt cx="4728285" cy="412439"/>
              </a:xfrm>
            </p:grpSpPr>
            <p:sp>
              <p:nvSpPr>
                <p:cNvPr id="1167" name="Google Shape;1167;p4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lt1"/>
                  </a:solidFill>
                  <a:prstDash val="solid"/>
                  <a:round/>
                  <a:headEnd type="none" w="med" len="med"/>
                  <a:tailEnd type="none" w="med" len="med"/>
                </a:ln>
              </p:spPr>
            </p:sp>
            <p:sp>
              <p:nvSpPr>
                <p:cNvPr id="1168" name="Google Shape;1168;p49"/>
                <p:cNvSpPr/>
                <p:nvPr/>
              </p:nvSpPr>
              <p:spPr>
                <a:xfrm>
                  <a:off x="6348560" y="3102039"/>
                  <a:ext cx="134400" cy="1344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9"/>
              <p:cNvGrpSpPr/>
              <p:nvPr/>
            </p:nvGrpSpPr>
            <p:grpSpPr>
              <a:xfrm flipH="1">
                <a:off x="5446772" y="1743190"/>
                <a:ext cx="3010303" cy="45661"/>
                <a:chOff x="1766900" y="2869225"/>
                <a:chExt cx="3737650" cy="56700"/>
              </a:xfrm>
            </p:grpSpPr>
            <p:cxnSp>
              <p:nvCxnSpPr>
                <p:cNvPr id="1170" name="Google Shape;1170;p49"/>
                <p:cNvCxnSpPr/>
                <p:nvPr/>
              </p:nvCxnSpPr>
              <p:spPr>
                <a:xfrm>
                  <a:off x="1766900" y="2897575"/>
                  <a:ext cx="3687900" cy="0"/>
                </a:xfrm>
                <a:prstGeom prst="straightConnector1">
                  <a:avLst/>
                </a:prstGeom>
                <a:noFill/>
                <a:ln w="9525" cap="flat" cmpd="sng">
                  <a:solidFill>
                    <a:schemeClr val="lt1"/>
                  </a:solidFill>
                  <a:prstDash val="solid"/>
                  <a:round/>
                  <a:headEnd type="none" w="med" len="med"/>
                  <a:tailEnd type="none" w="med" len="med"/>
                </a:ln>
              </p:spPr>
            </p:cxnSp>
            <p:sp>
              <p:nvSpPr>
                <p:cNvPr id="1171" name="Google Shape;1171;p49"/>
                <p:cNvSpPr/>
                <p:nvPr/>
              </p:nvSpPr>
              <p:spPr>
                <a:xfrm>
                  <a:off x="5447850" y="286922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Rectangle 1"/>
          <p:cNvSpPr/>
          <p:nvPr/>
        </p:nvSpPr>
        <p:spPr>
          <a:xfrm>
            <a:off x="7786189" y="690974"/>
            <a:ext cx="1994452" cy="738664"/>
          </a:xfrm>
          <a:prstGeom prst="rect">
            <a:avLst/>
          </a:prstGeom>
        </p:spPr>
        <p:txBody>
          <a:bodyPr wrap="square">
            <a:spAutoFit/>
          </a:bodyPr>
          <a:lstStyle/>
          <a:p>
            <a:r>
              <a:rPr lang="fr-FR" b="1" dirty="0" smtClean="0">
                <a:solidFill>
                  <a:schemeClr val="bg1"/>
                </a:solidFill>
                <a:latin typeface="Times New Roman" panose="02020603050405020304" pitchFamily="18" charset="0"/>
                <a:cs typeface="Times New Roman" panose="02020603050405020304" pitchFamily="18" charset="0"/>
              </a:rPr>
              <a:t>Vessie</a:t>
            </a:r>
          </a:p>
          <a:p>
            <a:r>
              <a:rPr lang="fr-FR" b="1" dirty="0" smtClean="0">
                <a:solidFill>
                  <a:schemeClr val="bg1"/>
                </a:solidFill>
                <a:latin typeface="Times New Roman" panose="02020603050405020304" pitchFamily="18" charset="0"/>
                <a:cs typeface="Times New Roman" panose="02020603050405020304" pitchFamily="18" charset="0"/>
              </a:rPr>
              <a:t>Rectum</a:t>
            </a:r>
          </a:p>
          <a:p>
            <a:r>
              <a:rPr lang="fr-FR" b="1" smtClean="0">
                <a:solidFill>
                  <a:schemeClr val="bg1"/>
                </a:solidFill>
                <a:latin typeface="Times New Roman" panose="02020603050405020304" pitchFamily="18" charset="0"/>
                <a:cs typeface="Times New Roman" panose="02020603050405020304" pitchFamily="18" charset="0"/>
              </a:rPr>
              <a:t>Tétes</a:t>
            </a:r>
            <a:r>
              <a:rPr lang="fr-FR" b="1" dirty="0" smtClean="0">
                <a:solidFill>
                  <a:schemeClr val="bg1"/>
                </a:solidFill>
                <a:latin typeface="Times New Roman" panose="02020603050405020304" pitchFamily="18" charset="0"/>
                <a:cs typeface="Times New Roman" panose="02020603050405020304" pitchFamily="18" charset="0"/>
              </a:rPr>
              <a:t> </a:t>
            </a:r>
            <a:r>
              <a:rPr lang="fr-FR" b="1" dirty="0">
                <a:solidFill>
                  <a:schemeClr val="bg1"/>
                </a:solidFill>
                <a:latin typeface="Times New Roman" panose="02020603050405020304" pitchFamily="18" charset="0"/>
                <a:cs typeface="Times New Roman" panose="02020603050405020304" pitchFamily="18" charset="0"/>
              </a:rPr>
              <a:t>fémorales </a:t>
            </a:r>
          </a:p>
        </p:txBody>
      </p:sp>
      <p:grpSp>
        <p:nvGrpSpPr>
          <p:cNvPr id="4" name="Groupe 3"/>
          <p:cNvGrpSpPr/>
          <p:nvPr/>
        </p:nvGrpSpPr>
        <p:grpSpPr>
          <a:xfrm>
            <a:off x="7669590" y="809512"/>
            <a:ext cx="117847" cy="514487"/>
            <a:chOff x="7669590" y="809512"/>
            <a:chExt cx="117847" cy="514487"/>
          </a:xfrm>
        </p:grpSpPr>
        <p:sp>
          <p:nvSpPr>
            <p:cNvPr id="3" name="Organigramme : Connecteur 2"/>
            <p:cNvSpPr/>
            <p:nvPr/>
          </p:nvSpPr>
          <p:spPr>
            <a:xfrm>
              <a:off x="7669590" y="1221636"/>
              <a:ext cx="117847" cy="102363"/>
            </a:xfrm>
            <a:prstGeom prst="flowChartConnector">
              <a:avLst/>
            </a:prstGeom>
            <a:solidFill>
              <a:srgbClr val="9ADADA"/>
            </a:solidFill>
            <a:ln>
              <a:solidFill>
                <a:srgbClr val="9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Connecteur 39"/>
            <p:cNvSpPr/>
            <p:nvPr/>
          </p:nvSpPr>
          <p:spPr>
            <a:xfrm>
              <a:off x="7669590" y="1015574"/>
              <a:ext cx="117847" cy="102363"/>
            </a:xfrm>
            <a:prstGeom prst="flowChartConnector">
              <a:avLst/>
            </a:prstGeom>
            <a:solidFill>
              <a:srgbClr val="642947"/>
            </a:solidFill>
            <a:ln>
              <a:solidFill>
                <a:srgbClr val="64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Connecteur 40"/>
            <p:cNvSpPr/>
            <p:nvPr/>
          </p:nvSpPr>
          <p:spPr>
            <a:xfrm>
              <a:off x="7669590" y="809512"/>
              <a:ext cx="117847" cy="102363"/>
            </a:xfrm>
            <a:prstGeom prst="flowChartConnector">
              <a:avLst/>
            </a:prstGeom>
            <a:solidFill>
              <a:srgbClr val="989A35"/>
            </a:solidFill>
            <a:ln>
              <a:solidFill>
                <a:srgbClr val="989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advTm="21204">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3" name="Espace réservé pour une image  2"/>
          <p:cNvPicPr>
            <a:picLocks noGrp="1" noChangeAspect="1"/>
          </p:cNvPicPr>
          <p:nvPr>
            <p:ph type="pic" idx="2"/>
          </p:nvPr>
        </p:nvPicPr>
        <p:blipFill>
          <a:blip r:embed="rId3">
            <a:extLst>
              <a:ext uri="{28A0092B-C50C-407E-A947-70E740481C1C}">
                <a14:useLocalDpi xmlns:a14="http://schemas.microsoft.com/office/drawing/2010/main" val="0"/>
              </a:ext>
            </a:extLst>
          </a:blip>
          <a:srcRect t="7670" b="7670"/>
          <a:stretch>
            <a:fillRect/>
          </a:stretch>
        </p:blipFill>
        <p:spPr/>
      </p:pic>
      <p:sp>
        <p:nvSpPr>
          <p:cNvPr id="1136" name="Google Shape;1136;p49"/>
          <p:cNvSpPr/>
          <p:nvPr/>
        </p:nvSpPr>
        <p:spPr>
          <a:xfrm rot="10800000">
            <a:off x="4751872" y="-1928492"/>
            <a:ext cx="4392129" cy="259071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flipH="1">
            <a:off x="-892962" y="42641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49"/>
          <p:cNvGrpSpPr/>
          <p:nvPr/>
        </p:nvGrpSpPr>
        <p:grpSpPr>
          <a:xfrm flipH="1">
            <a:off x="7880658" y="2753183"/>
            <a:ext cx="3599787" cy="1044104"/>
            <a:chOff x="-1431671" y="656496"/>
            <a:chExt cx="3599787" cy="1044104"/>
          </a:xfrm>
        </p:grpSpPr>
        <p:grpSp>
          <p:nvGrpSpPr>
            <p:cNvPr id="1140" name="Google Shape;1140;p49"/>
            <p:cNvGrpSpPr/>
            <p:nvPr/>
          </p:nvGrpSpPr>
          <p:grpSpPr>
            <a:xfrm>
              <a:off x="-368508" y="1432892"/>
              <a:ext cx="1567047" cy="45661"/>
              <a:chOff x="1754675" y="2661275"/>
              <a:chExt cx="1945675" cy="56700"/>
            </a:xfrm>
          </p:grpSpPr>
          <p:cxnSp>
            <p:nvCxnSpPr>
              <p:cNvPr id="1141" name="Google Shape;1141;p49"/>
              <p:cNvCxnSpPr/>
              <p:nvPr/>
            </p:nvCxnSpPr>
            <p:spPr>
              <a:xfrm>
                <a:off x="1754675" y="2689625"/>
                <a:ext cx="1896000" cy="0"/>
              </a:xfrm>
              <a:prstGeom prst="straightConnector1">
                <a:avLst/>
              </a:prstGeom>
              <a:noFill/>
              <a:ln w="9525" cap="flat" cmpd="sng">
                <a:solidFill>
                  <a:schemeClr val="lt1"/>
                </a:solidFill>
                <a:prstDash val="solid"/>
                <a:round/>
                <a:headEnd type="none" w="med" len="med"/>
                <a:tailEnd type="none" w="med" len="med"/>
              </a:ln>
            </p:spPr>
          </p:cxnSp>
          <p:sp>
            <p:nvSpPr>
              <p:cNvPr id="1142" name="Google Shape;1142;p49"/>
              <p:cNvSpPr/>
              <p:nvPr/>
            </p:nvSpPr>
            <p:spPr>
              <a:xfrm>
                <a:off x="3643650" y="266127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9"/>
            <p:cNvGrpSpPr/>
            <p:nvPr/>
          </p:nvGrpSpPr>
          <p:grpSpPr>
            <a:xfrm>
              <a:off x="-766480" y="1564412"/>
              <a:ext cx="1561280" cy="136187"/>
              <a:chOff x="1754675" y="2824000"/>
              <a:chExt cx="4728285" cy="412439"/>
            </a:xfrm>
          </p:grpSpPr>
          <p:sp>
            <p:nvSpPr>
              <p:cNvPr id="1144" name="Google Shape;1144;p4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lt1"/>
                </a:solidFill>
                <a:prstDash val="solid"/>
                <a:round/>
                <a:headEnd type="none" w="med" len="med"/>
                <a:tailEnd type="none" w="med" len="med"/>
              </a:ln>
            </p:spPr>
          </p:sp>
          <p:sp>
            <p:nvSpPr>
              <p:cNvPr id="1145" name="Google Shape;1145;p49"/>
              <p:cNvSpPr/>
              <p:nvPr/>
            </p:nvSpPr>
            <p:spPr>
              <a:xfrm>
                <a:off x="6348560" y="3102039"/>
                <a:ext cx="134400" cy="1344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9"/>
            <p:cNvGrpSpPr/>
            <p:nvPr/>
          </p:nvGrpSpPr>
          <p:grpSpPr>
            <a:xfrm>
              <a:off x="-1431671" y="1201087"/>
              <a:ext cx="3070084" cy="102364"/>
              <a:chOff x="1779150" y="2604263"/>
              <a:chExt cx="3811875" cy="127113"/>
            </a:xfrm>
          </p:grpSpPr>
          <p:sp>
            <p:nvSpPr>
              <p:cNvPr id="1147" name="Google Shape;1147;p4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lt1"/>
                </a:solidFill>
                <a:prstDash val="solid"/>
                <a:round/>
                <a:headEnd type="none" w="med" len="med"/>
                <a:tailEnd type="none" w="med" len="med"/>
              </a:ln>
            </p:spPr>
          </p:sp>
          <p:sp>
            <p:nvSpPr>
              <p:cNvPr id="1148" name="Google Shape;1148;p49"/>
              <p:cNvSpPr/>
              <p:nvPr/>
            </p:nvSpPr>
            <p:spPr>
              <a:xfrm>
                <a:off x="5534325" y="260426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9"/>
            <p:cNvGrpSpPr/>
            <p:nvPr/>
          </p:nvGrpSpPr>
          <p:grpSpPr>
            <a:xfrm>
              <a:off x="-856941" y="773805"/>
              <a:ext cx="2877996" cy="223763"/>
              <a:chOff x="1748550" y="2064750"/>
              <a:chExt cx="3573375" cy="277863"/>
            </a:xfrm>
          </p:grpSpPr>
          <p:sp>
            <p:nvSpPr>
              <p:cNvPr id="1150" name="Google Shape;1150;p4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lt1"/>
                </a:solidFill>
                <a:prstDash val="solid"/>
                <a:round/>
                <a:headEnd type="none" w="med" len="med"/>
                <a:tailEnd type="none" w="med" len="med"/>
              </a:ln>
            </p:spPr>
          </p:sp>
          <p:sp>
            <p:nvSpPr>
              <p:cNvPr id="1151" name="Google Shape;1151;p49"/>
              <p:cNvSpPr/>
              <p:nvPr/>
            </p:nvSpPr>
            <p:spPr>
              <a:xfrm>
                <a:off x="5265225" y="228591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49"/>
            <p:cNvGrpSpPr/>
            <p:nvPr/>
          </p:nvGrpSpPr>
          <p:grpSpPr>
            <a:xfrm>
              <a:off x="-856882" y="656496"/>
              <a:ext cx="2430997" cy="185534"/>
              <a:chOff x="1748547" y="1392116"/>
              <a:chExt cx="5911958" cy="451312"/>
            </a:xfrm>
          </p:grpSpPr>
          <p:sp>
            <p:nvSpPr>
              <p:cNvPr id="1153" name="Google Shape;1153;p4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lt1"/>
                </a:solidFill>
                <a:prstDash val="solid"/>
                <a:round/>
                <a:headEnd type="none" w="med" len="med"/>
                <a:tailEnd type="none" w="med" len="med"/>
              </a:ln>
            </p:spPr>
          </p:sp>
          <p:sp>
            <p:nvSpPr>
              <p:cNvPr id="1154" name="Google Shape;1154;p49"/>
              <p:cNvSpPr/>
              <p:nvPr/>
            </p:nvSpPr>
            <p:spPr>
              <a:xfrm>
                <a:off x="7542305" y="1725228"/>
                <a:ext cx="118200" cy="118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9"/>
            <p:cNvGrpSpPr/>
            <p:nvPr/>
          </p:nvGrpSpPr>
          <p:grpSpPr>
            <a:xfrm>
              <a:off x="-842187" y="1064790"/>
              <a:ext cx="3010303" cy="45661"/>
              <a:chOff x="1766900" y="2869225"/>
              <a:chExt cx="3737650" cy="56700"/>
            </a:xfrm>
          </p:grpSpPr>
          <p:cxnSp>
            <p:nvCxnSpPr>
              <p:cNvPr id="1156" name="Google Shape;1156;p49"/>
              <p:cNvCxnSpPr/>
              <p:nvPr/>
            </p:nvCxnSpPr>
            <p:spPr>
              <a:xfrm>
                <a:off x="1766900" y="2897575"/>
                <a:ext cx="3687900" cy="0"/>
              </a:xfrm>
              <a:prstGeom prst="straightConnector1">
                <a:avLst/>
              </a:prstGeom>
              <a:noFill/>
              <a:ln w="9525" cap="flat" cmpd="sng">
                <a:solidFill>
                  <a:schemeClr val="lt1"/>
                </a:solidFill>
                <a:prstDash val="solid"/>
                <a:round/>
                <a:headEnd type="none" w="med" len="med"/>
                <a:tailEnd type="none" w="med" len="med"/>
              </a:ln>
            </p:spPr>
          </p:cxnSp>
          <p:sp>
            <p:nvSpPr>
              <p:cNvPr id="1157" name="Google Shape;1157;p49"/>
              <p:cNvSpPr/>
              <p:nvPr/>
            </p:nvSpPr>
            <p:spPr>
              <a:xfrm>
                <a:off x="5447850" y="286922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49"/>
          <p:cNvGrpSpPr/>
          <p:nvPr/>
        </p:nvGrpSpPr>
        <p:grpSpPr>
          <a:xfrm>
            <a:off x="-1892403" y="269477"/>
            <a:ext cx="3427062" cy="540036"/>
            <a:chOff x="-1366378" y="3596340"/>
            <a:chExt cx="3427062" cy="540036"/>
          </a:xfrm>
        </p:grpSpPr>
        <p:grpSp>
          <p:nvGrpSpPr>
            <p:cNvPr id="1159" name="Google Shape;1159;p49"/>
            <p:cNvGrpSpPr/>
            <p:nvPr/>
          </p:nvGrpSpPr>
          <p:grpSpPr>
            <a:xfrm>
              <a:off x="-1366378" y="4034012"/>
              <a:ext cx="3070084" cy="102364"/>
              <a:chOff x="1779150" y="2604263"/>
              <a:chExt cx="3811875" cy="127113"/>
            </a:xfrm>
          </p:grpSpPr>
          <p:sp>
            <p:nvSpPr>
              <p:cNvPr id="1160" name="Google Shape;1160;p4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lt1"/>
                </a:solidFill>
                <a:prstDash val="solid"/>
                <a:round/>
                <a:headEnd type="none" w="med" len="med"/>
                <a:tailEnd type="none" w="med" len="med"/>
              </a:ln>
            </p:spPr>
          </p:sp>
          <p:sp>
            <p:nvSpPr>
              <p:cNvPr id="1161" name="Google Shape;1161;p49"/>
              <p:cNvSpPr/>
              <p:nvPr/>
            </p:nvSpPr>
            <p:spPr>
              <a:xfrm>
                <a:off x="5534325" y="2604263"/>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9"/>
            <p:cNvGrpSpPr/>
            <p:nvPr/>
          </p:nvGrpSpPr>
          <p:grpSpPr>
            <a:xfrm flipH="1">
              <a:off x="-949619" y="3596340"/>
              <a:ext cx="3010303" cy="380635"/>
              <a:chOff x="5446772" y="1743190"/>
              <a:chExt cx="3010303" cy="380635"/>
            </a:xfrm>
          </p:grpSpPr>
          <p:grpSp>
            <p:nvGrpSpPr>
              <p:cNvPr id="1163" name="Google Shape;1163;p49"/>
              <p:cNvGrpSpPr/>
              <p:nvPr/>
            </p:nvGrpSpPr>
            <p:grpSpPr>
              <a:xfrm flipH="1">
                <a:off x="5898325" y="1865405"/>
                <a:ext cx="1567047" cy="45661"/>
                <a:chOff x="1754675" y="2661275"/>
                <a:chExt cx="1945675" cy="56700"/>
              </a:xfrm>
            </p:grpSpPr>
            <p:cxnSp>
              <p:nvCxnSpPr>
                <p:cNvPr id="1164" name="Google Shape;1164;p49"/>
                <p:cNvCxnSpPr/>
                <p:nvPr/>
              </p:nvCxnSpPr>
              <p:spPr>
                <a:xfrm>
                  <a:off x="1754675" y="2689625"/>
                  <a:ext cx="1896000" cy="0"/>
                </a:xfrm>
                <a:prstGeom prst="straightConnector1">
                  <a:avLst/>
                </a:prstGeom>
                <a:noFill/>
                <a:ln w="9525" cap="flat" cmpd="sng">
                  <a:solidFill>
                    <a:schemeClr val="lt1"/>
                  </a:solidFill>
                  <a:prstDash val="solid"/>
                  <a:round/>
                  <a:headEnd type="none" w="med" len="med"/>
                  <a:tailEnd type="none" w="med" len="med"/>
                </a:ln>
              </p:spPr>
            </p:cxnSp>
            <p:sp>
              <p:nvSpPr>
                <p:cNvPr id="1165" name="Google Shape;1165;p49"/>
                <p:cNvSpPr/>
                <p:nvPr/>
              </p:nvSpPr>
              <p:spPr>
                <a:xfrm>
                  <a:off x="3643650" y="266127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9"/>
              <p:cNvGrpSpPr/>
              <p:nvPr/>
            </p:nvGrpSpPr>
            <p:grpSpPr>
              <a:xfrm flipH="1">
                <a:off x="5477439" y="1987637"/>
                <a:ext cx="1561280" cy="136187"/>
                <a:chOff x="1754675" y="2824000"/>
                <a:chExt cx="4728285" cy="412439"/>
              </a:xfrm>
            </p:grpSpPr>
            <p:sp>
              <p:nvSpPr>
                <p:cNvPr id="1167" name="Google Shape;1167;p4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lt1"/>
                  </a:solidFill>
                  <a:prstDash val="solid"/>
                  <a:round/>
                  <a:headEnd type="none" w="med" len="med"/>
                  <a:tailEnd type="none" w="med" len="med"/>
                </a:ln>
              </p:spPr>
            </p:sp>
            <p:sp>
              <p:nvSpPr>
                <p:cNvPr id="1168" name="Google Shape;1168;p49"/>
                <p:cNvSpPr/>
                <p:nvPr/>
              </p:nvSpPr>
              <p:spPr>
                <a:xfrm>
                  <a:off x="6348560" y="3102039"/>
                  <a:ext cx="134400" cy="1344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9"/>
              <p:cNvGrpSpPr/>
              <p:nvPr/>
            </p:nvGrpSpPr>
            <p:grpSpPr>
              <a:xfrm flipH="1">
                <a:off x="5446772" y="1743190"/>
                <a:ext cx="3010303" cy="45661"/>
                <a:chOff x="1766900" y="2869225"/>
                <a:chExt cx="3737650" cy="56700"/>
              </a:xfrm>
            </p:grpSpPr>
            <p:cxnSp>
              <p:nvCxnSpPr>
                <p:cNvPr id="1170" name="Google Shape;1170;p49"/>
                <p:cNvCxnSpPr/>
                <p:nvPr/>
              </p:nvCxnSpPr>
              <p:spPr>
                <a:xfrm>
                  <a:off x="1766900" y="2897575"/>
                  <a:ext cx="3687900" cy="0"/>
                </a:xfrm>
                <a:prstGeom prst="straightConnector1">
                  <a:avLst/>
                </a:prstGeom>
                <a:noFill/>
                <a:ln w="9525" cap="flat" cmpd="sng">
                  <a:solidFill>
                    <a:schemeClr val="lt1"/>
                  </a:solidFill>
                  <a:prstDash val="solid"/>
                  <a:round/>
                  <a:headEnd type="none" w="med" len="med"/>
                  <a:tailEnd type="none" w="med" len="med"/>
                </a:ln>
              </p:spPr>
            </p:cxnSp>
            <p:sp>
              <p:nvSpPr>
                <p:cNvPr id="1171" name="Google Shape;1171;p49"/>
                <p:cNvSpPr/>
                <p:nvPr/>
              </p:nvSpPr>
              <p:spPr>
                <a:xfrm>
                  <a:off x="5447850" y="2869225"/>
                  <a:ext cx="56700" cy="567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104280549"/>
      </p:ext>
    </p:extLst>
  </p:cSld>
  <p:clrMapOvr>
    <a:masterClrMapping/>
  </p:clrMapOvr>
  <p:transition spd="slow" advTm="18458">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421510" y="1831349"/>
            <a:ext cx="8300981" cy="1355988"/>
          </a:xfrm>
          <a:prstGeom prst="rect">
            <a:avLst/>
          </a:prstGeom>
        </p:spPr>
        <p:txBody>
          <a:bodyPr spcFirstLastPara="1" wrap="square" lIns="91425" tIns="91425" rIns="91425" bIns="91425" anchor="ctr" anchorCtr="0">
            <a:noAutofit/>
          </a:bodyPr>
          <a:lstStyle/>
          <a:p>
            <a:pPr lvl="0" algn="ctr">
              <a:buClr>
                <a:srgbClr val="202331"/>
              </a:buClr>
              <a:buSzPts val="1200"/>
            </a:pPr>
            <a:r>
              <a:rPr lang="fr-FR" sz="3600" b="1" dirty="0" smtClean="0">
                <a:solidFill>
                  <a:srgbClr val="202331"/>
                </a:solidFill>
                <a:latin typeface="Times New Roman" panose="02020603050405020304" pitchFamily="18" charset="0"/>
                <a:cs typeface="Times New Roman" panose="02020603050405020304" pitchFamily="18" charset="0"/>
                <a:sym typeface="Barlow"/>
              </a:rPr>
              <a:t>EXEMPLE DE LOGICIEL DE CALCUL DE LA DOSE</a:t>
            </a:r>
            <a:endParaRPr lang="fr-FR" sz="3600" b="1" dirty="0">
              <a:solidFill>
                <a:srgbClr val="202331"/>
              </a:solidFill>
              <a:latin typeface="Times New Roman" panose="02020603050405020304" pitchFamily="18" charset="0"/>
              <a:cs typeface="Times New Roman" panose="02020603050405020304" pitchFamily="18" charset="0"/>
              <a:sym typeface="Barlow"/>
            </a:endParaRPr>
          </a:p>
        </p:txBody>
      </p:sp>
      <p:grpSp>
        <p:nvGrpSpPr>
          <p:cNvPr id="916" name="Google Shape;916;p40"/>
          <p:cNvGrpSpPr/>
          <p:nvPr/>
        </p:nvGrpSpPr>
        <p:grpSpPr>
          <a:xfrm flipH="1">
            <a:off x="6775879" y="4061112"/>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143499433"/>
      </p:ext>
    </p:extLst>
  </p:cSld>
  <p:clrMapOvr>
    <a:masterClrMapping/>
  </p:clrMapOvr>
  <p:transition spd="slow" advTm="8808">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grpSp>
        <p:nvGrpSpPr>
          <p:cNvPr id="881" name="Google Shape;881;p39"/>
          <p:cNvGrpSpPr/>
          <p:nvPr/>
        </p:nvGrpSpPr>
        <p:grpSpPr>
          <a:xfrm>
            <a:off x="-1570198" y="3963557"/>
            <a:ext cx="3140396" cy="541907"/>
            <a:chOff x="-528216" y="3116173"/>
            <a:chExt cx="3140396" cy="541907"/>
          </a:xfrm>
        </p:grpSpPr>
        <p:grpSp>
          <p:nvGrpSpPr>
            <p:cNvPr id="882" name="Google Shape;882;p39"/>
            <p:cNvGrpSpPr/>
            <p:nvPr/>
          </p:nvGrpSpPr>
          <p:grpSpPr>
            <a:xfrm>
              <a:off x="-528216" y="3434317"/>
              <a:ext cx="2877996" cy="223763"/>
              <a:chOff x="1748550" y="2064750"/>
              <a:chExt cx="3573375" cy="277863"/>
            </a:xfrm>
          </p:grpSpPr>
          <p:sp>
            <p:nvSpPr>
              <p:cNvPr id="883" name="Google Shape;883;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884" name="Google Shape;884;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39"/>
            <p:cNvGrpSpPr/>
            <p:nvPr/>
          </p:nvGrpSpPr>
          <p:grpSpPr>
            <a:xfrm>
              <a:off x="-528208" y="3317016"/>
              <a:ext cx="2430741" cy="185537"/>
              <a:chOff x="1748547" y="1392116"/>
              <a:chExt cx="5911958" cy="451312"/>
            </a:xfrm>
          </p:grpSpPr>
          <p:sp>
            <p:nvSpPr>
              <p:cNvPr id="886" name="Google Shape;886;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887" name="Google Shape;887;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8" name="Google Shape;888;p39"/>
            <p:cNvGrpSpPr/>
            <p:nvPr/>
          </p:nvGrpSpPr>
          <p:grpSpPr>
            <a:xfrm>
              <a:off x="-528216" y="3116173"/>
              <a:ext cx="3140396" cy="45661"/>
              <a:chOff x="1748550" y="1449263"/>
              <a:chExt cx="3899175" cy="56700"/>
            </a:xfrm>
          </p:grpSpPr>
          <p:cxnSp>
            <p:nvCxnSpPr>
              <p:cNvPr id="889" name="Google Shape;889;p39"/>
              <p:cNvCxnSpPr/>
              <p:nvPr/>
            </p:nvCxnSpPr>
            <p:spPr>
              <a:xfrm>
                <a:off x="1748550"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890" name="Google Shape;890;p39"/>
              <p:cNvSpPr/>
              <p:nvPr/>
            </p:nvSpPr>
            <p:spPr>
              <a:xfrm>
                <a:off x="5591025"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1" name="Google Shape;891;p39"/>
          <p:cNvGrpSpPr/>
          <p:nvPr/>
        </p:nvGrpSpPr>
        <p:grpSpPr>
          <a:xfrm flipH="1">
            <a:off x="6639482" y="674609"/>
            <a:ext cx="3094729" cy="1111283"/>
            <a:chOff x="1748550" y="1613039"/>
            <a:chExt cx="3842475" cy="1379962"/>
          </a:xfrm>
        </p:grpSpPr>
        <p:grpSp>
          <p:nvGrpSpPr>
            <p:cNvPr id="892" name="Google Shape;892;p39"/>
            <p:cNvGrpSpPr/>
            <p:nvPr/>
          </p:nvGrpSpPr>
          <p:grpSpPr>
            <a:xfrm>
              <a:off x="1754675" y="2577138"/>
              <a:ext cx="1945675" cy="56700"/>
              <a:chOff x="1754675" y="2661275"/>
              <a:chExt cx="1945675" cy="56700"/>
            </a:xfrm>
          </p:grpSpPr>
          <p:cxnSp>
            <p:nvCxnSpPr>
              <p:cNvPr id="893" name="Google Shape;893;p3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894" name="Google Shape;894;p3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5" name="Google Shape;895;p39"/>
            <p:cNvGrpSpPr/>
            <p:nvPr/>
          </p:nvGrpSpPr>
          <p:grpSpPr>
            <a:xfrm>
              <a:off x="1754616" y="2823901"/>
              <a:ext cx="1938597" cy="169100"/>
              <a:chOff x="1754675" y="2824000"/>
              <a:chExt cx="4728285" cy="412439"/>
            </a:xfrm>
          </p:grpSpPr>
          <p:sp>
            <p:nvSpPr>
              <p:cNvPr id="896" name="Google Shape;896;p3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897" name="Google Shape;897;p3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8" name="Google Shape;898;p39"/>
            <p:cNvGrpSpPr/>
            <p:nvPr/>
          </p:nvGrpSpPr>
          <p:grpSpPr>
            <a:xfrm>
              <a:off x="1779150" y="2289288"/>
              <a:ext cx="3811875" cy="127113"/>
              <a:chOff x="1779150" y="2604263"/>
              <a:chExt cx="3811875" cy="127113"/>
            </a:xfrm>
          </p:grpSpPr>
          <p:sp>
            <p:nvSpPr>
              <p:cNvPr id="899" name="Google Shape;899;p3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00" name="Google Shape;900;p3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1" name="Google Shape;901;p39"/>
            <p:cNvGrpSpPr/>
            <p:nvPr/>
          </p:nvGrpSpPr>
          <p:grpSpPr>
            <a:xfrm>
              <a:off x="1748550" y="1758700"/>
              <a:ext cx="3573375" cy="277863"/>
              <a:chOff x="1748550" y="2064750"/>
              <a:chExt cx="3573375" cy="277863"/>
            </a:xfrm>
          </p:grpSpPr>
          <p:sp>
            <p:nvSpPr>
              <p:cNvPr id="902" name="Google Shape;902;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03" name="Google Shape;903;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4" name="Google Shape;904;p39"/>
            <p:cNvGrpSpPr/>
            <p:nvPr/>
          </p:nvGrpSpPr>
          <p:grpSpPr>
            <a:xfrm>
              <a:off x="1748560" y="1613039"/>
              <a:ext cx="3018055" cy="230395"/>
              <a:chOff x="1748547" y="1392116"/>
              <a:chExt cx="5911958" cy="451312"/>
            </a:xfrm>
          </p:grpSpPr>
          <p:sp>
            <p:nvSpPr>
              <p:cNvPr id="905" name="Google Shape;905;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06" name="Google Shape;906;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7" name="Google Shape;907;p39"/>
            <p:cNvGrpSpPr/>
            <p:nvPr/>
          </p:nvGrpSpPr>
          <p:grpSpPr>
            <a:xfrm>
              <a:off x="1766900" y="2120038"/>
              <a:ext cx="3737650" cy="56700"/>
              <a:chOff x="1766900" y="2869225"/>
              <a:chExt cx="3737650" cy="56700"/>
            </a:xfrm>
          </p:grpSpPr>
          <p:cxnSp>
            <p:nvCxnSpPr>
              <p:cNvPr id="908" name="Google Shape;908;p3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09" name="Google Shape;909;p3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 name="ZoneTexte 2"/>
          <p:cNvSpPr txBox="1"/>
          <p:nvPr/>
        </p:nvSpPr>
        <p:spPr>
          <a:xfrm>
            <a:off x="4571629" y="1877693"/>
            <a:ext cx="4135705" cy="1200329"/>
          </a:xfrm>
          <a:prstGeom prst="rect">
            <a:avLst/>
          </a:prstGeom>
          <a:noFill/>
        </p:spPr>
        <p:txBody>
          <a:bodyPr wrap="square" rtlCol="0">
            <a:spAutoFit/>
          </a:bodyPr>
          <a:lstStyle/>
          <a:p>
            <a:r>
              <a:rPr lang="fr-FR" sz="1800" b="1" dirty="0" smtClean="0">
                <a:latin typeface="Times New Roman" panose="02020603050405020304" pitchFamily="18" charset="0"/>
                <a:ea typeface="Calibri" panose="020F0502020204030204" pitchFamily="34" charset="0"/>
              </a:rPr>
              <a:t>OEDIPE:</a:t>
            </a:r>
            <a:r>
              <a:rPr lang="fr-FR" sz="1800" dirty="0" smtClean="0">
                <a:latin typeface="Times New Roman" panose="02020603050405020304" pitchFamily="18" charset="0"/>
                <a:cs typeface="Times New Roman" panose="02020603050405020304" pitchFamily="18" charset="0"/>
              </a:rPr>
              <a:t> C'est </a:t>
            </a:r>
            <a:r>
              <a:rPr lang="fr-FR" sz="1800" dirty="0">
                <a:latin typeface="Times New Roman" panose="02020603050405020304" pitchFamily="18" charset="0"/>
                <a:cs typeface="Times New Roman" panose="02020603050405020304" pitchFamily="18" charset="0"/>
              </a:rPr>
              <a:t>un logiciel de </a:t>
            </a:r>
            <a:r>
              <a:rPr lang="fr-FR" sz="1800" dirty="0" smtClean="0">
                <a:latin typeface="Times New Roman" panose="02020603050405020304" pitchFamily="18" charset="0"/>
                <a:cs typeface="Times New Roman" panose="02020603050405020304" pitchFamily="18" charset="0"/>
              </a:rPr>
              <a:t>dosimétrie </a:t>
            </a:r>
            <a:r>
              <a:rPr lang="fr-FR" sz="1800" dirty="0">
                <a:latin typeface="Times New Roman" panose="02020603050405020304" pitchFamily="18" charset="0"/>
                <a:cs typeface="Times New Roman" panose="02020603050405020304" pitchFamily="18" charset="0"/>
              </a:rPr>
              <a:t>qui calcule avec précision la dose absorbée, permettant d'établir des relations dose-effet et d'optimiser les traitements.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0" y="1288213"/>
            <a:ext cx="4003570" cy="2502231"/>
          </a:xfrm>
          <a:prstGeom prst="rect">
            <a:avLst/>
          </a:prstGeom>
        </p:spPr>
      </p:pic>
    </p:spTree>
    <p:extLst>
      <p:ext uri="{BB962C8B-B14F-4D97-AF65-F5344CB8AC3E}">
        <p14:creationId xmlns:p14="http://schemas.microsoft.com/office/powerpoint/2010/main" val="2818584205"/>
      </p:ext>
    </p:extLst>
  </p:cSld>
  <p:clrMapOvr>
    <a:masterClrMapping/>
  </p:clrMapOvr>
  <p:transition spd="slow" advTm="2727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222405" y="1793029"/>
            <a:ext cx="7852649" cy="1557442"/>
          </a:xfrm>
          <a:prstGeom prst="rect">
            <a:avLst/>
          </a:prstGeom>
        </p:spPr>
        <p:txBody>
          <a:bodyPr spcFirstLastPara="1" wrap="square" lIns="91425" tIns="91425" rIns="91425" bIns="91425" anchor="ctr" anchorCtr="0">
            <a:noAutofit/>
          </a:bodyPr>
          <a:lstStyle/>
          <a:p>
            <a:pPr lvl="0">
              <a:buClr>
                <a:srgbClr val="202331"/>
              </a:buClr>
              <a:buSzPts val="1200"/>
            </a:pPr>
            <a:r>
              <a:rPr lang="fr-FR" sz="3600" b="1" dirty="0" smtClean="0">
                <a:solidFill>
                  <a:srgbClr val="202331"/>
                </a:solidFill>
                <a:latin typeface="Times New Roman" panose="02020603050405020304" pitchFamily="18" charset="0"/>
                <a:cs typeface="Times New Roman" panose="02020603050405020304" pitchFamily="18" charset="0"/>
                <a:sym typeface="Barlow"/>
              </a:rPr>
              <a:t>5.  LES DEFIS DE L’IA ET PROPOSITION DE SOLUTIONS </a:t>
            </a:r>
            <a:endParaRPr lang="fr-FR" sz="3600" b="1" dirty="0">
              <a:solidFill>
                <a:srgbClr val="202331"/>
              </a:solidFill>
              <a:latin typeface="Times New Roman" panose="02020603050405020304" pitchFamily="18" charset="0"/>
              <a:cs typeface="Times New Roman" panose="02020603050405020304" pitchFamily="18" charset="0"/>
              <a:sym typeface="Barlow"/>
            </a:endParaRPr>
          </a:p>
        </p:txBody>
      </p:sp>
      <p:grpSp>
        <p:nvGrpSpPr>
          <p:cNvPr id="916" name="Google Shape;916;p40"/>
          <p:cNvGrpSpPr/>
          <p:nvPr/>
        </p:nvGrpSpPr>
        <p:grpSpPr>
          <a:xfrm flipH="1">
            <a:off x="6775879" y="4061112"/>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122371072"/>
      </p:ext>
    </p:extLst>
  </p:cSld>
  <p:clrMapOvr>
    <a:masterClrMapping/>
  </p:clrMapOvr>
  <p:transition spd="slow" advTm="8808">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70" name="Google Shape;970;p44"/>
          <p:cNvSpPr txBox="1">
            <a:spLocks noGrp="1"/>
          </p:cNvSpPr>
          <p:nvPr>
            <p:ph type="subTitle" idx="4"/>
          </p:nvPr>
        </p:nvSpPr>
        <p:spPr>
          <a:xfrm>
            <a:off x="688171" y="2000250"/>
            <a:ext cx="7366401" cy="53476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 Possibilité d'erreurs dues </a:t>
            </a:r>
            <a:r>
              <a:rPr lang="fr-FR" sz="2400" b="1" dirty="0" smtClean="0">
                <a:latin typeface="Times New Roman" panose="02020603050405020304" pitchFamily="18" charset="0"/>
                <a:cs typeface="Times New Roman" panose="02020603050405020304" pitchFamily="18" charset="0"/>
              </a:rPr>
              <a:t>à </a:t>
            </a:r>
            <a:r>
              <a:rPr lang="fr-FR" sz="2400" b="1" dirty="0">
                <a:latin typeface="Times New Roman" panose="02020603050405020304" pitchFamily="18" charset="0"/>
                <a:cs typeface="Times New Roman" panose="02020603050405020304" pitchFamily="18" charset="0"/>
              </a:rPr>
              <a:t>des données incomplètes</a:t>
            </a:r>
          </a:p>
        </p:txBody>
      </p:sp>
      <p:sp>
        <p:nvSpPr>
          <p:cNvPr id="971" name="Google Shape;971;p44"/>
          <p:cNvSpPr txBox="1">
            <a:spLocks noGrp="1"/>
          </p:cNvSpPr>
          <p:nvPr>
            <p:ph type="subTitle" idx="5"/>
          </p:nvPr>
        </p:nvSpPr>
        <p:spPr>
          <a:xfrm>
            <a:off x="688171" y="2676525"/>
            <a:ext cx="5019675" cy="533015"/>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Risques de défaillances </a:t>
            </a:r>
            <a:r>
              <a:rPr lang="fr-FR" sz="2400" b="1" dirty="0" smtClean="0">
                <a:latin typeface="Times New Roman" panose="02020603050405020304" pitchFamily="18" charset="0"/>
                <a:cs typeface="Times New Roman" panose="02020603050405020304" pitchFamily="18" charset="0"/>
              </a:rPr>
              <a:t>techniques</a:t>
            </a:r>
            <a:endParaRPr dirty="0"/>
          </a:p>
        </p:txBody>
      </p:sp>
      <p:sp>
        <p:nvSpPr>
          <p:cNvPr id="12" name="Google Shape;966;p44"/>
          <p:cNvSpPr txBox="1">
            <a:spLocks/>
          </p:cNvSpPr>
          <p:nvPr/>
        </p:nvSpPr>
        <p:spPr>
          <a:xfrm>
            <a:off x="2301411" y="506139"/>
            <a:ext cx="4541178" cy="7359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fr-FR" sz="3600" b="1" dirty="0" smtClean="0">
                <a:latin typeface="Times New Roman" panose="02020603050405020304" pitchFamily="18" charset="0"/>
                <a:cs typeface="Times New Roman" panose="02020603050405020304" pitchFamily="18" charset="0"/>
              </a:rPr>
              <a:t>Les défies de l’IA</a:t>
            </a:r>
            <a:endParaRPr lang="fr-FR" sz="3600" b="1" dirty="0">
              <a:latin typeface="Times New Roman" panose="02020603050405020304" pitchFamily="18" charset="0"/>
              <a:cs typeface="Times New Roman" panose="02020603050405020304" pitchFamily="18" charset="0"/>
            </a:endParaRPr>
          </a:p>
        </p:txBody>
      </p:sp>
    </p:spTree>
  </p:cSld>
  <p:clrMapOvr>
    <a:masterClrMapping/>
  </p:clrMapOvr>
  <p:transition spd="slow" advTm="2284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0">
                                            <p:txEl>
                                              <p:pRg st="0" end="0"/>
                                            </p:txEl>
                                          </p:spTgt>
                                        </p:tgtEl>
                                        <p:attrNameLst>
                                          <p:attrName>style.visibility</p:attrName>
                                        </p:attrNameLst>
                                      </p:cBhvr>
                                      <p:to>
                                        <p:strVal val="visible"/>
                                      </p:to>
                                    </p:set>
                                    <p:animEffect transition="in" filter="fade">
                                      <p:cBhvr>
                                        <p:cTn id="7" dur="1000"/>
                                        <p:tgtEl>
                                          <p:spTgt spid="970">
                                            <p:txEl>
                                              <p:pRg st="0" end="0"/>
                                            </p:txEl>
                                          </p:spTgt>
                                        </p:tgtEl>
                                      </p:cBhvr>
                                    </p:animEffect>
                                    <p:anim calcmode="lin" valueType="num">
                                      <p:cBhvr>
                                        <p:cTn id="8" dur="1000" fill="hold"/>
                                        <p:tgtEl>
                                          <p:spTgt spid="9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1">
                                            <p:txEl>
                                              <p:pRg st="0" end="0"/>
                                            </p:txEl>
                                          </p:spTgt>
                                        </p:tgtEl>
                                        <p:attrNameLst>
                                          <p:attrName>style.visibility</p:attrName>
                                        </p:attrNameLst>
                                      </p:cBhvr>
                                      <p:to>
                                        <p:strVal val="visible"/>
                                      </p:to>
                                    </p:set>
                                    <p:animEffect transition="in" filter="fade">
                                      <p:cBhvr>
                                        <p:cTn id="14" dur="1000"/>
                                        <p:tgtEl>
                                          <p:spTgt spid="971">
                                            <p:txEl>
                                              <p:pRg st="0" end="0"/>
                                            </p:txEl>
                                          </p:spTgt>
                                        </p:tgtEl>
                                      </p:cBhvr>
                                    </p:animEffect>
                                    <p:anim calcmode="lin" valueType="num">
                                      <p:cBhvr>
                                        <p:cTn id="15" dur="1000" fill="hold"/>
                                        <p:tgtEl>
                                          <p:spTgt spid="9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 grpId="0" build="p"/>
      <p:bldP spid="9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8"/>
          <p:cNvSpPr txBox="1">
            <a:spLocks noGrp="1"/>
          </p:cNvSpPr>
          <p:nvPr>
            <p:ph type="title"/>
          </p:nvPr>
        </p:nvSpPr>
        <p:spPr>
          <a:xfrm>
            <a:off x="3339682" y="342899"/>
            <a:ext cx="2286417" cy="5656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smtClean="0">
                <a:latin typeface="Times New Roman" panose="02020603050405020304" pitchFamily="18" charset="0"/>
                <a:cs typeface="Times New Roman" panose="02020603050405020304" pitchFamily="18" charset="0"/>
              </a:rPr>
              <a:t>PLAN</a:t>
            </a:r>
            <a:endParaRPr b="1" dirty="0">
              <a:latin typeface="Times New Roman" panose="02020603050405020304" pitchFamily="18" charset="0"/>
              <a:cs typeface="Times New Roman" panose="02020603050405020304" pitchFamily="18" charset="0"/>
            </a:endParaRPr>
          </a:p>
        </p:txBody>
      </p:sp>
      <p:sp>
        <p:nvSpPr>
          <p:cNvPr id="122" name="Google Shape;1279;p37"/>
          <p:cNvSpPr txBox="1">
            <a:spLocks noGrp="1"/>
          </p:cNvSpPr>
          <p:nvPr>
            <p:ph type="subTitle" idx="3"/>
          </p:nvPr>
        </p:nvSpPr>
        <p:spPr>
          <a:xfrm>
            <a:off x="1153390" y="909401"/>
            <a:ext cx="2174475"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b="1" dirty="0" smtClean="0">
                <a:latin typeface="Times New Roman" panose="02020603050405020304" pitchFamily="18" charset="0"/>
                <a:cs typeface="Times New Roman" panose="02020603050405020304" pitchFamily="18" charset="0"/>
              </a:rPr>
              <a:t>1.  Introduction </a:t>
            </a:r>
            <a:endParaRPr b="1" dirty="0">
              <a:latin typeface="Times New Roman" panose="02020603050405020304" pitchFamily="18" charset="0"/>
              <a:cs typeface="Times New Roman" panose="02020603050405020304" pitchFamily="18" charset="0"/>
            </a:endParaRPr>
          </a:p>
        </p:txBody>
      </p:sp>
      <p:sp>
        <p:nvSpPr>
          <p:cNvPr id="124" name="Google Shape;1282;p37"/>
          <p:cNvSpPr txBox="1">
            <a:spLocks noGrp="1"/>
          </p:cNvSpPr>
          <p:nvPr>
            <p:ph type="subTitle" idx="6"/>
          </p:nvPr>
        </p:nvSpPr>
        <p:spPr>
          <a:xfrm>
            <a:off x="1153390" y="1455028"/>
            <a:ext cx="2606275"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solidFill>
                  <a:schemeClr val="tx1"/>
                </a:solidFill>
                <a:latin typeface="Times New Roman" panose="02020603050405020304" pitchFamily="18" charset="0"/>
                <a:cs typeface="Times New Roman" panose="02020603050405020304" pitchFamily="18" charset="0"/>
              </a:rPr>
              <a:t>2.  Problématique</a:t>
            </a:r>
            <a:r>
              <a:rPr lang="en" b="1" dirty="0" smtClean="0">
                <a:solidFill>
                  <a:schemeClr val="bg1"/>
                </a:solidFill>
                <a:latin typeface="Times New Roman" panose="02020603050405020304" pitchFamily="18" charset="0"/>
                <a:cs typeface="Times New Roman" panose="02020603050405020304" pitchFamily="18" charset="0"/>
              </a:rPr>
              <a:t> </a:t>
            </a:r>
            <a:endParaRPr b="1" dirty="0">
              <a:solidFill>
                <a:schemeClr val="bg1"/>
              </a:solidFill>
              <a:latin typeface="Times New Roman" panose="02020603050405020304" pitchFamily="18" charset="0"/>
              <a:cs typeface="Times New Roman" panose="02020603050405020304" pitchFamily="18" charset="0"/>
            </a:endParaRPr>
          </a:p>
        </p:txBody>
      </p:sp>
      <p:sp>
        <p:nvSpPr>
          <p:cNvPr id="132" name="Google Shape;1279;p37"/>
          <p:cNvSpPr txBox="1">
            <a:spLocks noGrp="1"/>
          </p:cNvSpPr>
          <p:nvPr>
            <p:ph type="subTitle" idx="3"/>
          </p:nvPr>
        </p:nvSpPr>
        <p:spPr>
          <a:xfrm>
            <a:off x="1153390" y="3850357"/>
            <a:ext cx="2096656"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b="1" smtClean="0">
                <a:solidFill>
                  <a:schemeClr val="tx1"/>
                </a:solidFill>
                <a:latin typeface="Times New Roman" panose="02020603050405020304" pitchFamily="18" charset="0"/>
                <a:cs typeface="Times New Roman" panose="02020603050405020304" pitchFamily="18" charset="0"/>
              </a:rPr>
              <a:t>6.  </a:t>
            </a:r>
            <a:r>
              <a:rPr lang="fr-FR" b="1" dirty="0" smtClean="0">
                <a:solidFill>
                  <a:schemeClr val="tx1"/>
                </a:solidFill>
                <a:latin typeface="Times New Roman" panose="02020603050405020304" pitchFamily="18" charset="0"/>
                <a:cs typeface="Times New Roman" panose="02020603050405020304" pitchFamily="18" charset="0"/>
              </a:rPr>
              <a:t>Conclusion</a:t>
            </a:r>
            <a:r>
              <a:rPr lang="fr-FR" b="1" dirty="0" smtClean="0">
                <a:solidFill>
                  <a:schemeClr val="bg1"/>
                </a:solidFill>
                <a:latin typeface="Times New Roman" panose="02020603050405020304" pitchFamily="18" charset="0"/>
                <a:cs typeface="Times New Roman" panose="02020603050405020304" pitchFamily="18" charset="0"/>
              </a:rPr>
              <a:t> </a:t>
            </a:r>
            <a:endParaRPr b="1" dirty="0">
              <a:solidFill>
                <a:schemeClr val="bg1"/>
              </a:solidFill>
              <a:latin typeface="Times New Roman" panose="02020603050405020304" pitchFamily="18" charset="0"/>
              <a:cs typeface="Times New Roman" panose="02020603050405020304" pitchFamily="18" charset="0"/>
            </a:endParaRPr>
          </a:p>
        </p:txBody>
      </p:sp>
      <p:sp>
        <p:nvSpPr>
          <p:cNvPr id="130" name="Google Shape;1291;p37"/>
          <p:cNvSpPr txBox="1">
            <a:spLocks noGrp="1"/>
          </p:cNvSpPr>
          <p:nvPr>
            <p:ph type="subTitle" idx="4294967295"/>
          </p:nvPr>
        </p:nvSpPr>
        <p:spPr>
          <a:xfrm>
            <a:off x="1153390" y="3221583"/>
            <a:ext cx="6843558" cy="5676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tx1"/>
                </a:solidFill>
                <a:latin typeface="Times New Roman" panose="02020603050405020304" pitchFamily="18" charset="0"/>
                <a:cs typeface="Times New Roman" panose="02020603050405020304" pitchFamily="18" charset="0"/>
              </a:rPr>
              <a:t>5.  Les défis de l’IA </a:t>
            </a:r>
            <a:r>
              <a:rPr lang="fr-FR" sz="2000" b="1" dirty="0" smtClean="0">
                <a:solidFill>
                  <a:schemeClr val="tx1"/>
                </a:solidFill>
                <a:latin typeface="Times New Roman" panose="02020603050405020304" pitchFamily="18" charset="0"/>
                <a:cs typeface="Times New Roman" panose="02020603050405020304" pitchFamily="18" charset="0"/>
              </a:rPr>
              <a:t>et proposions de solutions </a:t>
            </a:r>
            <a:endParaRPr sz="2000" b="1" dirty="0">
              <a:solidFill>
                <a:schemeClr val="tx1"/>
              </a:solidFill>
              <a:latin typeface="Times New Roman" panose="02020603050405020304" pitchFamily="18" charset="0"/>
              <a:cs typeface="Times New Roman" panose="02020603050405020304" pitchFamily="18" charset="0"/>
            </a:endParaRPr>
          </a:p>
        </p:txBody>
      </p:sp>
      <p:sp>
        <p:nvSpPr>
          <p:cNvPr id="136" name="Google Shape;1285;p37"/>
          <p:cNvSpPr txBox="1">
            <a:spLocks noGrp="1"/>
          </p:cNvSpPr>
          <p:nvPr>
            <p:ph type="subTitle" idx="9"/>
          </p:nvPr>
        </p:nvSpPr>
        <p:spPr>
          <a:xfrm>
            <a:off x="1153390" y="2000655"/>
            <a:ext cx="3724210" cy="57518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2000" b="1" dirty="0" smtClean="0">
                <a:solidFill>
                  <a:schemeClr val="tx1"/>
                </a:solidFill>
                <a:latin typeface="Times New Roman" panose="02020603050405020304" pitchFamily="18" charset="0"/>
                <a:cs typeface="Times New Roman" panose="02020603050405020304" pitchFamily="18" charset="0"/>
              </a:rPr>
              <a:t>3.  Définition et objectifs de l’IA</a:t>
            </a:r>
            <a:endParaRPr sz="2000" b="1" dirty="0">
              <a:solidFill>
                <a:schemeClr val="tx1"/>
              </a:solidFill>
              <a:latin typeface="Times New Roman" panose="02020603050405020304" pitchFamily="18" charset="0"/>
              <a:cs typeface="Times New Roman" panose="02020603050405020304" pitchFamily="18" charset="0"/>
            </a:endParaRPr>
          </a:p>
        </p:txBody>
      </p:sp>
      <p:grpSp>
        <p:nvGrpSpPr>
          <p:cNvPr id="153" name="Google Shape;760;p36"/>
          <p:cNvGrpSpPr/>
          <p:nvPr/>
        </p:nvGrpSpPr>
        <p:grpSpPr>
          <a:xfrm rot="10800000">
            <a:off x="6662200" y="3637323"/>
            <a:ext cx="3537150" cy="626797"/>
            <a:chOff x="1199232" y="2120038"/>
            <a:chExt cx="4391793" cy="778340"/>
          </a:xfrm>
        </p:grpSpPr>
        <p:grpSp>
          <p:nvGrpSpPr>
            <p:cNvPr id="154" name="Google Shape;761;p36"/>
            <p:cNvGrpSpPr/>
            <p:nvPr/>
          </p:nvGrpSpPr>
          <p:grpSpPr>
            <a:xfrm>
              <a:off x="2227732" y="2577138"/>
              <a:ext cx="1945675" cy="56700"/>
              <a:chOff x="2227732" y="2661275"/>
              <a:chExt cx="1945675" cy="56700"/>
            </a:xfrm>
          </p:grpSpPr>
          <p:cxnSp>
            <p:nvCxnSpPr>
              <p:cNvPr id="164"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165"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5" name="Google Shape;764;p36"/>
            <p:cNvGrpSpPr/>
            <p:nvPr/>
          </p:nvGrpSpPr>
          <p:grpSpPr>
            <a:xfrm>
              <a:off x="1943838" y="2729277"/>
              <a:ext cx="1938597" cy="169100"/>
              <a:chOff x="2216194" y="2593212"/>
              <a:chExt cx="4728285" cy="412439"/>
            </a:xfrm>
          </p:grpSpPr>
          <p:sp>
            <p:nvSpPr>
              <p:cNvPr id="162"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163"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767;p36"/>
            <p:cNvGrpSpPr/>
            <p:nvPr/>
          </p:nvGrpSpPr>
          <p:grpSpPr>
            <a:xfrm>
              <a:off x="1779150" y="2289288"/>
              <a:ext cx="3811875" cy="127113"/>
              <a:chOff x="1779150" y="2604263"/>
              <a:chExt cx="3811875" cy="127113"/>
            </a:xfrm>
          </p:grpSpPr>
          <p:sp>
            <p:nvSpPr>
              <p:cNvPr id="160"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161"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7" name="Google Shape;770;p36"/>
            <p:cNvGrpSpPr/>
            <p:nvPr/>
          </p:nvGrpSpPr>
          <p:grpSpPr>
            <a:xfrm>
              <a:off x="1199232" y="2120038"/>
              <a:ext cx="3737650" cy="56700"/>
              <a:chOff x="1199232" y="2869225"/>
              <a:chExt cx="3737650" cy="56700"/>
            </a:xfrm>
          </p:grpSpPr>
          <p:cxnSp>
            <p:nvCxnSpPr>
              <p:cNvPr id="158"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159"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32" name="Image 31"/>
          <p:cNvPicPr>
            <a:picLocks noChangeAspect="1"/>
          </p:cNvPicPr>
          <p:nvPr/>
        </p:nvPicPr>
        <p:blipFill>
          <a:blip r:embed="rId4"/>
          <a:stretch>
            <a:fillRect/>
          </a:stretch>
        </p:blipFill>
        <p:spPr>
          <a:xfrm>
            <a:off x="-1333419" y="243326"/>
            <a:ext cx="3145809" cy="548688"/>
          </a:xfrm>
          <a:prstGeom prst="rect">
            <a:avLst/>
          </a:prstGeom>
        </p:spPr>
      </p:pic>
      <p:sp>
        <p:nvSpPr>
          <p:cNvPr id="31" name="Google Shape;1288;p37"/>
          <p:cNvSpPr txBox="1">
            <a:spLocks noGrp="1"/>
          </p:cNvSpPr>
          <p:nvPr>
            <p:ph type="subTitle" idx="15"/>
          </p:nvPr>
        </p:nvSpPr>
        <p:spPr>
          <a:xfrm>
            <a:off x="1153389" y="2636966"/>
            <a:ext cx="7328001" cy="5234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tx1"/>
                </a:solidFill>
                <a:latin typeface="Times New Roman" panose="02020603050405020304" pitchFamily="18" charset="0"/>
                <a:cs typeface="Times New Roman" panose="02020603050405020304" pitchFamily="18" charset="0"/>
              </a:rPr>
              <a:t>4.  Implémntation de l’IA en radiotérapie externe</a:t>
            </a:r>
            <a:endParaRPr sz="20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36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anim calcmode="lin" valueType="num">
                                      <p:cBhvr>
                                        <p:cTn id="8"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
                                            <p:txEl>
                                              <p:pRg st="0" end="0"/>
                                            </p:txEl>
                                          </p:spTgt>
                                        </p:tgtEl>
                                        <p:attrNameLst>
                                          <p:attrName>style.visibility</p:attrName>
                                        </p:attrNameLst>
                                      </p:cBhvr>
                                      <p:to>
                                        <p:strVal val="visible"/>
                                      </p:to>
                                    </p:set>
                                    <p:animEffect transition="in" filter="fade">
                                      <p:cBhvr>
                                        <p:cTn id="14" dur="1000"/>
                                        <p:tgtEl>
                                          <p:spTgt spid="124">
                                            <p:txEl>
                                              <p:pRg st="0" end="0"/>
                                            </p:txEl>
                                          </p:spTgt>
                                        </p:tgtEl>
                                      </p:cBhvr>
                                    </p:animEffect>
                                    <p:anim calcmode="lin" valueType="num">
                                      <p:cBhvr>
                                        <p:cTn id="15" dur="1000" fill="hold"/>
                                        <p:tgtEl>
                                          <p:spTgt spid="1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6">
                                            <p:txEl>
                                              <p:pRg st="0" end="0"/>
                                            </p:txEl>
                                          </p:spTgt>
                                        </p:tgtEl>
                                        <p:attrNameLst>
                                          <p:attrName>style.visibility</p:attrName>
                                        </p:attrNameLst>
                                      </p:cBhvr>
                                      <p:to>
                                        <p:strVal val="visible"/>
                                      </p:to>
                                    </p:set>
                                    <p:animEffect transition="in" filter="fade">
                                      <p:cBhvr>
                                        <p:cTn id="21" dur="1000"/>
                                        <p:tgtEl>
                                          <p:spTgt spid="136">
                                            <p:txEl>
                                              <p:pRg st="0" end="0"/>
                                            </p:txEl>
                                          </p:spTgt>
                                        </p:tgtEl>
                                      </p:cBhvr>
                                    </p:animEffect>
                                    <p:anim calcmode="lin" valueType="num">
                                      <p:cBhvr>
                                        <p:cTn id="22"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fade">
                                      <p:cBhvr>
                                        <p:cTn id="28" dur="1000"/>
                                        <p:tgtEl>
                                          <p:spTgt spid="31">
                                            <p:txEl>
                                              <p:pRg st="0" end="0"/>
                                            </p:txEl>
                                          </p:spTgt>
                                        </p:tgtEl>
                                      </p:cBhvr>
                                    </p:animEffect>
                                    <p:anim calcmode="lin" valueType="num">
                                      <p:cBhvr>
                                        <p:cTn id="29"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0">
                                            <p:txEl>
                                              <p:pRg st="0" end="0"/>
                                            </p:txEl>
                                          </p:spTgt>
                                        </p:tgtEl>
                                        <p:attrNameLst>
                                          <p:attrName>style.visibility</p:attrName>
                                        </p:attrNameLst>
                                      </p:cBhvr>
                                      <p:to>
                                        <p:strVal val="visible"/>
                                      </p:to>
                                    </p:set>
                                    <p:animEffect transition="in" filter="fade">
                                      <p:cBhvr>
                                        <p:cTn id="35" dur="1000"/>
                                        <p:tgtEl>
                                          <p:spTgt spid="130">
                                            <p:txEl>
                                              <p:pRg st="0" end="0"/>
                                            </p:txEl>
                                          </p:spTgt>
                                        </p:tgtEl>
                                      </p:cBhvr>
                                    </p:animEffect>
                                    <p:anim calcmode="lin" valueType="num">
                                      <p:cBhvr>
                                        <p:cTn id="36" dur="10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2">
                                            <p:txEl>
                                              <p:pRg st="0" end="0"/>
                                            </p:txEl>
                                          </p:spTgt>
                                        </p:tgtEl>
                                        <p:attrNameLst>
                                          <p:attrName>style.visibility</p:attrName>
                                        </p:attrNameLst>
                                      </p:cBhvr>
                                      <p:to>
                                        <p:strVal val="visible"/>
                                      </p:to>
                                    </p:set>
                                    <p:animEffect transition="in" filter="fade">
                                      <p:cBhvr>
                                        <p:cTn id="42" dur="1000"/>
                                        <p:tgtEl>
                                          <p:spTgt spid="132">
                                            <p:txEl>
                                              <p:pRg st="0" end="0"/>
                                            </p:txEl>
                                          </p:spTgt>
                                        </p:tgtEl>
                                      </p:cBhvr>
                                    </p:animEffect>
                                    <p:anim calcmode="lin" valueType="num">
                                      <p:cBhvr>
                                        <p:cTn id="43" dur="1000" fill="hold"/>
                                        <p:tgtEl>
                                          <p:spTgt spid="13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124" grpId="0" build="p"/>
      <p:bldP spid="132" grpId="0" build="p"/>
      <p:bldP spid="130" grpId="0" build="p"/>
      <p:bldP spid="136" grpId="0" build="p"/>
      <p:bldP spid="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69"/>
          <p:cNvSpPr txBox="1">
            <a:spLocks noGrp="1"/>
          </p:cNvSpPr>
          <p:nvPr>
            <p:ph type="title"/>
          </p:nvPr>
        </p:nvSpPr>
        <p:spPr>
          <a:xfrm>
            <a:off x="733062" y="7585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Proposition de solutions</a:t>
            </a:r>
            <a:endParaRPr b="1" dirty="0">
              <a:latin typeface="Times New Roman" panose="02020603050405020304" pitchFamily="18" charset="0"/>
              <a:cs typeface="Times New Roman" panose="02020603050405020304" pitchFamily="18" charset="0"/>
            </a:endParaRPr>
          </a:p>
        </p:txBody>
      </p:sp>
      <p:sp>
        <p:nvSpPr>
          <p:cNvPr id="130" name="Google Shape;1737;p69"/>
          <p:cNvSpPr/>
          <p:nvPr/>
        </p:nvSpPr>
        <p:spPr>
          <a:xfrm>
            <a:off x="390526" y="2143129"/>
            <a:ext cx="4076699" cy="1231905"/>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lvl="0"/>
            <a:r>
              <a:rPr lang="fr-FR" sz="1800" b="1" dirty="0" smtClean="0">
                <a:solidFill>
                  <a:schemeClr val="dk1"/>
                </a:solidFill>
                <a:latin typeface="Times New Roman" panose="02020603050405020304" pitchFamily="18" charset="0"/>
                <a:ea typeface="Poppins"/>
                <a:cs typeface="Times New Roman" panose="02020603050405020304" pitchFamily="18" charset="0"/>
                <a:sym typeface="Poppins"/>
              </a:rPr>
              <a:t>Formation des professionnels en radiothérapie, notamment les radiothérapeutes et radiophysiciens</a:t>
            </a:r>
            <a:endParaRPr sz="1800" b="1" dirty="0">
              <a:solidFill>
                <a:schemeClr val="dk1"/>
              </a:solidFill>
              <a:latin typeface="Times New Roman" panose="02020603050405020304" pitchFamily="18" charset="0"/>
              <a:ea typeface="Poppins"/>
              <a:cs typeface="Times New Roman" panose="02020603050405020304" pitchFamily="18" charset="0"/>
              <a:sym typeface="Poppins"/>
            </a:endParaRPr>
          </a:p>
        </p:txBody>
      </p:sp>
      <p:sp>
        <p:nvSpPr>
          <p:cNvPr id="131" name="Google Shape;1747;p69"/>
          <p:cNvSpPr/>
          <p:nvPr/>
        </p:nvSpPr>
        <p:spPr>
          <a:xfrm>
            <a:off x="4838700" y="2143129"/>
            <a:ext cx="3733800" cy="1231905"/>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lvl="0"/>
            <a:r>
              <a:rPr lang="fr-FR" sz="1800" b="1" dirty="0" smtClean="0">
                <a:solidFill>
                  <a:schemeClr val="dk1"/>
                </a:solidFill>
                <a:latin typeface="Times New Roman" panose="02020603050405020304" pitchFamily="18" charset="0"/>
                <a:ea typeface="Poppins"/>
                <a:cs typeface="Times New Roman" panose="02020603050405020304" pitchFamily="18" charset="0"/>
                <a:sym typeface="Poppins"/>
              </a:rPr>
              <a:t>Collaboration </a:t>
            </a:r>
            <a:r>
              <a:rPr lang="fr-FR" sz="1800" b="1" dirty="0">
                <a:solidFill>
                  <a:schemeClr val="dk1"/>
                </a:solidFill>
                <a:latin typeface="Times New Roman" panose="02020603050405020304" pitchFamily="18" charset="0"/>
                <a:ea typeface="Poppins"/>
                <a:cs typeface="Times New Roman" panose="02020603050405020304" pitchFamily="18" charset="0"/>
                <a:sym typeface="Poppins"/>
              </a:rPr>
              <a:t>entre les équipes médicales et les développeurs de logiciels d’IA </a:t>
            </a:r>
            <a:endParaRPr sz="1800" b="1" dirty="0">
              <a:solidFill>
                <a:schemeClr val="dk1"/>
              </a:solidFill>
              <a:latin typeface="Times New Roman" panose="02020603050405020304" pitchFamily="18" charset="0"/>
              <a:ea typeface="Poppins"/>
              <a:cs typeface="Times New Roman" panose="02020603050405020304" pitchFamily="18" charset="0"/>
              <a:sym typeface="Poppins"/>
            </a:endParaRPr>
          </a:p>
        </p:txBody>
      </p:sp>
    </p:spTree>
  </p:cSld>
  <p:clrMapOvr>
    <a:masterClrMapping/>
  </p:clrMapOvr>
  <p:transition spd="slow" advTm="3603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2419556" y="2070440"/>
            <a:ext cx="4304889" cy="8121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smtClean="0">
                <a:latin typeface="Times New Roman" panose="02020603050405020304" pitchFamily="18" charset="0"/>
                <a:cs typeface="Times New Roman" panose="02020603050405020304" pitchFamily="18" charset="0"/>
              </a:rPr>
              <a:t>6.  CONCLUSION</a:t>
            </a:r>
            <a:endParaRPr sz="4000" b="1" dirty="0">
              <a:latin typeface="Times New Roman" panose="02020603050405020304" pitchFamily="18" charset="0"/>
              <a:cs typeface="Times New Roman" panose="02020603050405020304" pitchFamily="18" charset="0"/>
            </a:endParaRPr>
          </a:p>
        </p:txBody>
      </p:sp>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786309868"/>
      </p:ext>
    </p:extLst>
  </p:cSld>
  <p:clrMapOvr>
    <a:masterClrMapping/>
  </p:clrMapOvr>
  <p:transition spd="slow" advTm="921">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39"/>
          <p:cNvSpPr txBox="1">
            <a:spLocks noGrp="1"/>
          </p:cNvSpPr>
          <p:nvPr>
            <p:ph type="subTitle" idx="1"/>
          </p:nvPr>
        </p:nvSpPr>
        <p:spPr>
          <a:xfrm>
            <a:off x="1175771" y="1230251"/>
            <a:ext cx="6282290" cy="2721305"/>
          </a:xfrm>
          <a:prstGeom prst="rect">
            <a:avLst/>
          </a:prstGeom>
        </p:spPr>
        <p:txBody>
          <a:bodyPr spcFirstLastPara="1" wrap="square" lIns="91425" tIns="91425" rIns="91425" bIns="91425" anchor="ctr" anchorCtr="0">
            <a:noAutofit/>
          </a:bodyPr>
          <a:lstStyle/>
          <a:p>
            <a:pPr marL="0" lvl="0" indent="0"/>
            <a:r>
              <a:rPr lang="fr-FR" sz="2000" dirty="0">
                <a:solidFill>
                  <a:srgbClr val="0A0A0A"/>
                </a:solidFill>
                <a:latin typeface="Times New Roman" panose="02020603050405020304" pitchFamily="18" charset="0"/>
                <a:cs typeface="Times New Roman" panose="02020603050405020304" pitchFamily="18" charset="0"/>
              </a:rPr>
              <a:t>L'implémentation de l'Intelligence Artificielle (IA) en radiothérapie externe offre des bénéfices considérables aux radiothérapeutes </a:t>
            </a:r>
            <a:r>
              <a:rPr lang="fr-FR" sz="2000" dirty="0" smtClean="0">
                <a:solidFill>
                  <a:srgbClr val="0A0A0A"/>
                </a:solidFill>
                <a:latin typeface="Times New Roman" panose="02020603050405020304" pitchFamily="18" charset="0"/>
                <a:cs typeface="Times New Roman" panose="02020603050405020304" pitchFamily="18" charset="0"/>
              </a:rPr>
              <a:t>et aux </a:t>
            </a:r>
            <a:r>
              <a:rPr lang="fr-FR" sz="2000" dirty="0">
                <a:solidFill>
                  <a:srgbClr val="0A0A0A"/>
                </a:solidFill>
                <a:latin typeface="Times New Roman" panose="02020603050405020304" pitchFamily="18" charset="0"/>
                <a:cs typeface="Times New Roman" panose="02020603050405020304" pitchFamily="18" charset="0"/>
              </a:rPr>
              <a:t>radiophysiciens, permettant de gagner du temps tout en améliorant la qualité des soins aux patients</a:t>
            </a:r>
            <a:r>
              <a:rPr lang="fr-FR" sz="2000" dirty="0" smtClean="0">
                <a:solidFill>
                  <a:srgbClr val="0A0A0A"/>
                </a:solidFill>
                <a:latin typeface="Times New Roman" panose="02020603050405020304" pitchFamily="18" charset="0"/>
                <a:cs typeface="Times New Roman" panose="02020603050405020304" pitchFamily="18" charset="0"/>
              </a:rPr>
              <a:t>.</a:t>
            </a:r>
          </a:p>
          <a:p>
            <a:pPr marL="0" lvl="0" indent="0"/>
            <a:r>
              <a:rPr lang="fr-FR" sz="2000" dirty="0">
                <a:latin typeface="Times New Roman" panose="02020603050405020304" pitchFamily="18" charset="0"/>
                <a:cs typeface="Times New Roman" panose="02020603050405020304" pitchFamily="18" charset="0"/>
              </a:rPr>
              <a:t>Une collaboration étroite entre les </a:t>
            </a:r>
            <a:r>
              <a:rPr lang="fr-FR" sz="2000" dirty="0" smtClean="0">
                <a:latin typeface="Times New Roman" panose="02020603050405020304" pitchFamily="18" charset="0"/>
                <a:cs typeface="Times New Roman" panose="02020603050405020304" pitchFamily="18" charset="0"/>
              </a:rPr>
              <a:t>professionnels en </a:t>
            </a:r>
            <a:r>
              <a:rPr lang="fr-FR" sz="2000" dirty="0">
                <a:latin typeface="Times New Roman" panose="02020603050405020304" pitchFamily="18" charset="0"/>
                <a:cs typeface="Times New Roman" panose="02020603050405020304" pitchFamily="18" charset="0"/>
              </a:rPr>
              <a:t>radiothérapie et </a:t>
            </a:r>
            <a:r>
              <a:rPr lang="fr-FR" sz="2000" dirty="0" smtClean="0">
                <a:latin typeface="Times New Roman" panose="02020603050405020304" pitchFamily="18" charset="0"/>
                <a:cs typeface="Times New Roman" panose="02020603050405020304" pitchFamily="18" charset="0"/>
              </a:rPr>
              <a:t>les développeurs des </a:t>
            </a:r>
            <a:r>
              <a:rPr lang="fr-FR" sz="2000" dirty="0">
                <a:latin typeface="Times New Roman" panose="02020603050405020304" pitchFamily="18" charset="0"/>
                <a:cs typeface="Times New Roman" panose="02020603050405020304" pitchFamily="18" charset="0"/>
              </a:rPr>
              <a:t>systèmes d’IA est essentielle pour garantir la sécurité et l’efficacité des traitements. </a:t>
            </a:r>
          </a:p>
        </p:txBody>
      </p:sp>
      <p:grpSp>
        <p:nvGrpSpPr>
          <p:cNvPr id="881" name="Google Shape;881;p39"/>
          <p:cNvGrpSpPr/>
          <p:nvPr/>
        </p:nvGrpSpPr>
        <p:grpSpPr>
          <a:xfrm>
            <a:off x="-1570198" y="3963557"/>
            <a:ext cx="3140396" cy="541907"/>
            <a:chOff x="-528216" y="3116173"/>
            <a:chExt cx="3140396" cy="541907"/>
          </a:xfrm>
        </p:grpSpPr>
        <p:grpSp>
          <p:nvGrpSpPr>
            <p:cNvPr id="882" name="Google Shape;882;p39"/>
            <p:cNvGrpSpPr/>
            <p:nvPr/>
          </p:nvGrpSpPr>
          <p:grpSpPr>
            <a:xfrm>
              <a:off x="-528216" y="3434317"/>
              <a:ext cx="2877996" cy="223763"/>
              <a:chOff x="1748550" y="2064750"/>
              <a:chExt cx="3573375" cy="277863"/>
            </a:xfrm>
          </p:grpSpPr>
          <p:sp>
            <p:nvSpPr>
              <p:cNvPr id="883" name="Google Shape;883;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884" name="Google Shape;884;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39"/>
            <p:cNvGrpSpPr/>
            <p:nvPr/>
          </p:nvGrpSpPr>
          <p:grpSpPr>
            <a:xfrm>
              <a:off x="-528208" y="3317016"/>
              <a:ext cx="2430741" cy="185537"/>
              <a:chOff x="1748547" y="1392116"/>
              <a:chExt cx="5911958" cy="451312"/>
            </a:xfrm>
          </p:grpSpPr>
          <p:sp>
            <p:nvSpPr>
              <p:cNvPr id="886" name="Google Shape;886;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887" name="Google Shape;887;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8" name="Google Shape;888;p39"/>
            <p:cNvGrpSpPr/>
            <p:nvPr/>
          </p:nvGrpSpPr>
          <p:grpSpPr>
            <a:xfrm>
              <a:off x="-528216" y="3116173"/>
              <a:ext cx="3140396" cy="45661"/>
              <a:chOff x="1748550" y="1449263"/>
              <a:chExt cx="3899175" cy="56700"/>
            </a:xfrm>
          </p:grpSpPr>
          <p:cxnSp>
            <p:nvCxnSpPr>
              <p:cNvPr id="889" name="Google Shape;889;p39"/>
              <p:cNvCxnSpPr/>
              <p:nvPr/>
            </p:nvCxnSpPr>
            <p:spPr>
              <a:xfrm>
                <a:off x="1748550"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890" name="Google Shape;890;p39"/>
              <p:cNvSpPr/>
              <p:nvPr/>
            </p:nvSpPr>
            <p:spPr>
              <a:xfrm>
                <a:off x="5591025"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1" name="Google Shape;891;p39"/>
          <p:cNvGrpSpPr/>
          <p:nvPr/>
        </p:nvGrpSpPr>
        <p:grpSpPr>
          <a:xfrm flipH="1">
            <a:off x="6639482" y="674609"/>
            <a:ext cx="3094729" cy="1111283"/>
            <a:chOff x="1748550" y="1613039"/>
            <a:chExt cx="3842475" cy="1379962"/>
          </a:xfrm>
        </p:grpSpPr>
        <p:grpSp>
          <p:nvGrpSpPr>
            <p:cNvPr id="892" name="Google Shape;892;p39"/>
            <p:cNvGrpSpPr/>
            <p:nvPr/>
          </p:nvGrpSpPr>
          <p:grpSpPr>
            <a:xfrm>
              <a:off x="1754675" y="2577138"/>
              <a:ext cx="1945675" cy="56700"/>
              <a:chOff x="1754675" y="2661275"/>
              <a:chExt cx="1945675" cy="56700"/>
            </a:xfrm>
          </p:grpSpPr>
          <p:cxnSp>
            <p:nvCxnSpPr>
              <p:cNvPr id="893" name="Google Shape;893;p3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894" name="Google Shape;894;p3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5" name="Google Shape;895;p39"/>
            <p:cNvGrpSpPr/>
            <p:nvPr/>
          </p:nvGrpSpPr>
          <p:grpSpPr>
            <a:xfrm>
              <a:off x="1754616" y="2823901"/>
              <a:ext cx="1938597" cy="169100"/>
              <a:chOff x="1754675" y="2824000"/>
              <a:chExt cx="4728285" cy="412439"/>
            </a:xfrm>
          </p:grpSpPr>
          <p:sp>
            <p:nvSpPr>
              <p:cNvPr id="896" name="Google Shape;896;p3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897" name="Google Shape;897;p3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8" name="Google Shape;898;p39"/>
            <p:cNvGrpSpPr/>
            <p:nvPr/>
          </p:nvGrpSpPr>
          <p:grpSpPr>
            <a:xfrm>
              <a:off x="1779150" y="2289288"/>
              <a:ext cx="3811875" cy="127113"/>
              <a:chOff x="1779150" y="2604263"/>
              <a:chExt cx="3811875" cy="127113"/>
            </a:xfrm>
          </p:grpSpPr>
          <p:sp>
            <p:nvSpPr>
              <p:cNvPr id="899" name="Google Shape;899;p3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00" name="Google Shape;900;p3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1" name="Google Shape;901;p39"/>
            <p:cNvGrpSpPr/>
            <p:nvPr/>
          </p:nvGrpSpPr>
          <p:grpSpPr>
            <a:xfrm>
              <a:off x="1748550" y="1758700"/>
              <a:ext cx="3573375" cy="277863"/>
              <a:chOff x="1748550" y="2064750"/>
              <a:chExt cx="3573375" cy="277863"/>
            </a:xfrm>
          </p:grpSpPr>
          <p:sp>
            <p:nvSpPr>
              <p:cNvPr id="902" name="Google Shape;902;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03" name="Google Shape;903;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4" name="Google Shape;904;p39"/>
            <p:cNvGrpSpPr/>
            <p:nvPr/>
          </p:nvGrpSpPr>
          <p:grpSpPr>
            <a:xfrm>
              <a:off x="1748560" y="1613039"/>
              <a:ext cx="3018055" cy="230395"/>
              <a:chOff x="1748547" y="1392116"/>
              <a:chExt cx="5911958" cy="451312"/>
            </a:xfrm>
          </p:grpSpPr>
          <p:sp>
            <p:nvSpPr>
              <p:cNvPr id="905" name="Google Shape;905;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06" name="Google Shape;906;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7" name="Google Shape;907;p39"/>
            <p:cNvGrpSpPr/>
            <p:nvPr/>
          </p:nvGrpSpPr>
          <p:grpSpPr>
            <a:xfrm>
              <a:off x="1766900" y="2120038"/>
              <a:ext cx="3737650" cy="56700"/>
              <a:chOff x="1766900" y="2869225"/>
              <a:chExt cx="3737650" cy="56700"/>
            </a:xfrm>
          </p:grpSpPr>
          <p:cxnSp>
            <p:nvCxnSpPr>
              <p:cNvPr id="908" name="Google Shape;908;p3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09" name="Google Shape;909;p3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547344231"/>
      </p:ext>
    </p:extLst>
  </p:cSld>
  <p:clrMapOvr>
    <a:masterClrMapping/>
  </p:clrMapOvr>
  <p:transition spd="slow" advTm="2727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3" name="Google Shape;1103;p48"/>
          <p:cNvSpPr txBox="1">
            <a:spLocks/>
          </p:cNvSpPr>
          <p:nvPr/>
        </p:nvSpPr>
        <p:spPr>
          <a:xfrm>
            <a:off x="1412989" y="2835798"/>
            <a:ext cx="6585117" cy="163202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Times New Roman" panose="02020603050405020304" pitchFamily="18" charset="0"/>
                <a:cs typeface="Times New Roman" panose="02020603050405020304" pitchFamily="18" charset="0"/>
              </a:rPr>
              <a:t>“It’s never about our technology. It is really to me about your passion, your imagination, and what you can do with technologies that we create.”</a:t>
            </a:r>
          </a:p>
          <a:p>
            <a:pPr algn="ctr"/>
            <a:r>
              <a:rPr lang="en-US" sz="2400" dirty="0" smtClean="0">
                <a:latin typeface="Times New Roman" panose="02020603050405020304" pitchFamily="18" charset="0"/>
                <a:cs typeface="Times New Roman" panose="02020603050405020304" pitchFamily="18" charset="0"/>
              </a:rPr>
              <a:t>-SATYA NADELLA- </a:t>
            </a:r>
            <a:endParaRPr lang="en-US" sz="2400" dirty="0">
              <a:latin typeface="Times New Roman" panose="02020603050405020304" pitchFamily="18" charset="0"/>
              <a:cs typeface="Times New Roman" panose="02020603050405020304" pitchFamily="18" charset="0"/>
            </a:endParaRPr>
          </a:p>
        </p:txBody>
      </p:sp>
      <p:sp>
        <p:nvSpPr>
          <p:cNvPr id="1098" name="Google Shape;1098;p47"/>
          <p:cNvSpPr txBox="1">
            <a:spLocks noGrp="1"/>
          </p:cNvSpPr>
          <p:nvPr>
            <p:ph type="title"/>
          </p:nvPr>
        </p:nvSpPr>
        <p:spPr>
          <a:xfrm>
            <a:off x="1789166" y="798653"/>
            <a:ext cx="5832763" cy="173055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dirty="0" smtClean="0"/>
              <a:t>MERCI POUR VOTRE ATTENTION</a:t>
            </a:r>
            <a:endParaRPr sz="4800" dirty="0"/>
          </a:p>
        </p:txBody>
      </p:sp>
    </p:spTree>
  </p:cSld>
  <p:clrMapOvr>
    <a:masterClrMapping/>
  </p:clrMapOvr>
  <mc:AlternateContent xmlns:mc="http://schemas.openxmlformats.org/markup-compatibility/2006" xmlns:p14="http://schemas.microsoft.com/office/powerpoint/2010/main">
    <mc:Choice Requires="p14">
      <p:transition spd="slow" p14:dur="3400" advTm="3016">
        <p14:reveal/>
      </p:transition>
    </mc:Choice>
    <mc:Fallback xmlns="">
      <p:transition spd="slow" advTm="301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0"/>
          <p:cNvSpPr txBox="1">
            <a:spLocks noGrp="1"/>
          </p:cNvSpPr>
          <p:nvPr>
            <p:ph type="title"/>
          </p:nvPr>
        </p:nvSpPr>
        <p:spPr>
          <a:xfrm>
            <a:off x="1046440" y="1981200"/>
            <a:ext cx="5274466" cy="91734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1. </a:t>
            </a:r>
            <a:r>
              <a:rPr lang="en" sz="4000" b="1" dirty="0" smtClean="0">
                <a:latin typeface="Times New Roman" panose="02020603050405020304" pitchFamily="18" charset="0"/>
                <a:cs typeface="Times New Roman" panose="02020603050405020304" pitchFamily="18" charset="0"/>
              </a:rPr>
              <a:t> INTRODUCTION </a:t>
            </a:r>
            <a:endParaRPr sz="4000" b="1" dirty="0">
              <a:latin typeface="Times New Roman" panose="02020603050405020304" pitchFamily="18" charset="0"/>
              <a:cs typeface="Times New Roman" panose="02020603050405020304" pitchFamily="18" charset="0"/>
            </a:endParaRPr>
          </a:p>
        </p:txBody>
      </p:sp>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ransition spd="slow" advTm="922">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39"/>
          <p:cNvSpPr txBox="1">
            <a:spLocks noGrp="1"/>
          </p:cNvSpPr>
          <p:nvPr>
            <p:ph type="subTitle" idx="1"/>
          </p:nvPr>
        </p:nvSpPr>
        <p:spPr>
          <a:xfrm>
            <a:off x="1539039" y="777875"/>
            <a:ext cx="6037657" cy="3517019"/>
          </a:xfrm>
          <a:prstGeom prst="rect">
            <a:avLst/>
          </a:prstGeom>
        </p:spPr>
        <p:txBody>
          <a:bodyPr spcFirstLastPara="1" wrap="square" lIns="91425" tIns="91425" rIns="91425" bIns="91425" anchor="ctr" anchorCtr="0">
            <a:noAutofit/>
          </a:bodyPr>
          <a:lstStyle/>
          <a:p>
            <a:pPr marL="0" lvl="0" indent="0"/>
            <a:r>
              <a:rPr lang="fr-FR" sz="1800" dirty="0">
                <a:latin typeface="Times New Roman" panose="02020603050405020304" pitchFamily="18" charset="0"/>
                <a:cs typeface="Times New Roman" panose="02020603050405020304" pitchFamily="18" charset="0"/>
              </a:rPr>
              <a:t>La radiothérapie </a:t>
            </a:r>
            <a:r>
              <a:rPr lang="fr-FR" sz="1800" dirty="0" smtClean="0">
                <a:latin typeface="Times New Roman" panose="02020603050405020304" pitchFamily="18" charset="0"/>
                <a:cs typeface="Times New Roman" panose="02020603050405020304" pitchFamily="18" charset="0"/>
              </a:rPr>
              <a:t>externe est un traitement utilisant des rayonnements ionisants très ciblés à travers la peau et dans une zone spécifique du corps, c’est </a:t>
            </a:r>
            <a:r>
              <a:rPr lang="fr-FR" sz="1800" dirty="0">
                <a:latin typeface="Times New Roman" panose="02020603050405020304" pitchFamily="18" charset="0"/>
                <a:cs typeface="Times New Roman" panose="02020603050405020304" pitchFamily="18" charset="0"/>
              </a:rPr>
              <a:t>l'un des types de radiothérapie les plus fréquemment utilisés pour traiter le cancer. </a:t>
            </a:r>
            <a:endParaRPr lang="fr-FR" sz="1800" dirty="0" smtClean="0">
              <a:latin typeface="Times New Roman" panose="02020603050405020304" pitchFamily="18" charset="0"/>
              <a:cs typeface="Times New Roman" panose="02020603050405020304" pitchFamily="18" charset="0"/>
            </a:endParaRPr>
          </a:p>
          <a:p>
            <a:pPr marL="0" lvl="0" indent="0"/>
            <a:endParaRPr lang="fr-FR" sz="1800" dirty="0">
              <a:latin typeface="Times New Roman" panose="02020603050405020304" pitchFamily="18" charset="0"/>
              <a:cs typeface="Times New Roman" panose="02020603050405020304" pitchFamily="18" charset="0"/>
            </a:endParaRPr>
          </a:p>
          <a:p>
            <a:pPr marL="0" lvl="0" indent="0"/>
            <a:r>
              <a:rPr lang="fr-FR" sz="1800" dirty="0" smtClean="0">
                <a:latin typeface="Times New Roman" panose="02020603050405020304" pitchFamily="18" charset="0"/>
                <a:cs typeface="Times New Roman" panose="02020603050405020304" pitchFamily="18" charset="0"/>
              </a:rPr>
              <a:t>Son </a:t>
            </a:r>
            <a:r>
              <a:rPr lang="fr-FR" sz="1800" dirty="0">
                <a:latin typeface="Times New Roman" panose="02020603050405020304" pitchFamily="18" charset="0"/>
                <a:cs typeface="Times New Roman" panose="02020603050405020304" pitchFamily="18" charset="0"/>
              </a:rPr>
              <a:t>processus </a:t>
            </a:r>
            <a:r>
              <a:rPr lang="fr-FR" sz="1800" dirty="0" smtClean="0">
                <a:latin typeface="Times New Roman" panose="02020603050405020304" pitchFamily="18" charset="0"/>
                <a:cs typeface="Times New Roman" panose="02020603050405020304" pitchFamily="18" charset="0"/>
              </a:rPr>
              <a:t>est </a:t>
            </a:r>
            <a:r>
              <a:rPr lang="fr-FR" sz="1800" dirty="0">
                <a:latin typeface="Times New Roman" panose="02020603050405020304" pitchFamily="18" charset="0"/>
                <a:cs typeface="Times New Roman" panose="02020603050405020304" pitchFamily="18" charset="0"/>
              </a:rPr>
              <a:t>complexe et comporte plusieurs étapes </a:t>
            </a:r>
            <a:r>
              <a:rPr lang="fr-FR" sz="1800" dirty="0" smtClean="0">
                <a:latin typeface="Times New Roman" panose="02020603050405020304" pitchFamily="18" charset="0"/>
                <a:cs typeface="Times New Roman" panose="02020603050405020304" pitchFamily="18" charset="0"/>
              </a:rPr>
              <a:t>techniques </a:t>
            </a:r>
            <a:r>
              <a:rPr lang="fr-FR" sz="1800" dirty="0">
                <a:latin typeface="Times New Roman" panose="02020603050405020304" pitchFamily="18" charset="0"/>
                <a:cs typeface="Times New Roman" panose="02020603050405020304" pitchFamily="18" charset="0"/>
              </a:rPr>
              <a:t>chronophages.</a:t>
            </a:r>
          </a:p>
          <a:p>
            <a:pPr marL="0" lvl="0" indent="0"/>
            <a:endParaRPr lang="fr-FR" sz="1800" dirty="0" smtClean="0">
              <a:latin typeface="Times New Roman" panose="02020603050405020304" pitchFamily="18" charset="0"/>
              <a:cs typeface="Times New Roman" panose="02020603050405020304" pitchFamily="18" charset="0"/>
            </a:endParaRPr>
          </a:p>
          <a:p>
            <a:pPr marL="0" lvl="0" indent="0"/>
            <a:r>
              <a:rPr lang="fr-FR" sz="1800" dirty="0" smtClean="0">
                <a:latin typeface="Times New Roman" panose="02020603050405020304" pitchFamily="18" charset="0"/>
                <a:cs typeface="Times New Roman" panose="02020603050405020304" pitchFamily="18" charset="0"/>
              </a:rPr>
              <a:t>L’IA </a:t>
            </a:r>
            <a:r>
              <a:rPr lang="fr-FR" sz="1800" dirty="0">
                <a:latin typeface="Times New Roman" panose="02020603050405020304" pitchFamily="18" charset="0"/>
                <a:cs typeface="Times New Roman" panose="02020603050405020304" pitchFamily="18" charset="0"/>
              </a:rPr>
              <a:t>intervient pour remédier a </a:t>
            </a:r>
            <a:r>
              <a:rPr lang="fr-FR" sz="1800" dirty="0" smtClean="0">
                <a:latin typeface="Times New Roman" panose="02020603050405020304" pitchFamily="18" charset="0"/>
                <a:cs typeface="Times New Roman" panose="02020603050405020304" pitchFamily="18" charset="0"/>
              </a:rPr>
              <a:t>ces </a:t>
            </a:r>
            <a:r>
              <a:rPr lang="fr-FR" sz="1800" dirty="0">
                <a:latin typeface="Times New Roman" panose="02020603050405020304" pitchFamily="18" charset="0"/>
                <a:cs typeface="Times New Roman" panose="02020603050405020304" pitchFamily="18" charset="0"/>
              </a:rPr>
              <a:t>problèmes en automatisant </a:t>
            </a:r>
            <a:r>
              <a:rPr lang="fr-FR" sz="1800" dirty="0" smtClean="0">
                <a:latin typeface="Times New Roman" panose="02020603050405020304" pitchFamily="18" charset="0"/>
                <a:cs typeface="Times New Roman" panose="02020603050405020304" pitchFamily="18" charset="0"/>
              </a:rPr>
              <a:t>ces </a:t>
            </a:r>
            <a:r>
              <a:rPr lang="fr-FR" sz="1800" dirty="0">
                <a:latin typeface="Times New Roman" panose="02020603050405020304" pitchFamily="18" charset="0"/>
                <a:cs typeface="Times New Roman" panose="02020603050405020304" pitchFamily="18" charset="0"/>
              </a:rPr>
              <a:t>taches.</a:t>
            </a:r>
          </a:p>
        </p:txBody>
      </p:sp>
      <p:grpSp>
        <p:nvGrpSpPr>
          <p:cNvPr id="881" name="Google Shape;881;p39"/>
          <p:cNvGrpSpPr/>
          <p:nvPr/>
        </p:nvGrpSpPr>
        <p:grpSpPr>
          <a:xfrm>
            <a:off x="-1555691" y="3874548"/>
            <a:ext cx="3140396" cy="541907"/>
            <a:chOff x="-528216" y="3116173"/>
            <a:chExt cx="3140396" cy="541907"/>
          </a:xfrm>
        </p:grpSpPr>
        <p:grpSp>
          <p:nvGrpSpPr>
            <p:cNvPr id="882" name="Google Shape;882;p39"/>
            <p:cNvGrpSpPr/>
            <p:nvPr/>
          </p:nvGrpSpPr>
          <p:grpSpPr>
            <a:xfrm>
              <a:off x="-528216" y="3434317"/>
              <a:ext cx="2877996" cy="223763"/>
              <a:chOff x="1748550" y="2064750"/>
              <a:chExt cx="3573375" cy="277863"/>
            </a:xfrm>
          </p:grpSpPr>
          <p:sp>
            <p:nvSpPr>
              <p:cNvPr id="883" name="Google Shape;883;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884" name="Google Shape;884;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39"/>
            <p:cNvGrpSpPr/>
            <p:nvPr/>
          </p:nvGrpSpPr>
          <p:grpSpPr>
            <a:xfrm>
              <a:off x="-528208" y="3317016"/>
              <a:ext cx="2430741" cy="185537"/>
              <a:chOff x="1748547" y="1392116"/>
              <a:chExt cx="5911958" cy="451312"/>
            </a:xfrm>
          </p:grpSpPr>
          <p:sp>
            <p:nvSpPr>
              <p:cNvPr id="886" name="Google Shape;886;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887" name="Google Shape;887;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8" name="Google Shape;888;p39"/>
            <p:cNvGrpSpPr/>
            <p:nvPr/>
          </p:nvGrpSpPr>
          <p:grpSpPr>
            <a:xfrm>
              <a:off x="-528216" y="3116173"/>
              <a:ext cx="3140396" cy="45661"/>
              <a:chOff x="1748550" y="1449263"/>
              <a:chExt cx="3899175" cy="56700"/>
            </a:xfrm>
          </p:grpSpPr>
          <p:cxnSp>
            <p:nvCxnSpPr>
              <p:cNvPr id="889" name="Google Shape;889;p39"/>
              <p:cNvCxnSpPr/>
              <p:nvPr/>
            </p:nvCxnSpPr>
            <p:spPr>
              <a:xfrm>
                <a:off x="1748550"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890" name="Google Shape;890;p39"/>
              <p:cNvSpPr/>
              <p:nvPr/>
            </p:nvSpPr>
            <p:spPr>
              <a:xfrm>
                <a:off x="5591025"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1" name="Google Shape;891;p39"/>
          <p:cNvGrpSpPr/>
          <p:nvPr/>
        </p:nvGrpSpPr>
        <p:grpSpPr>
          <a:xfrm flipH="1">
            <a:off x="6770177" y="712693"/>
            <a:ext cx="3094729" cy="1111283"/>
            <a:chOff x="1748550" y="1613039"/>
            <a:chExt cx="3842475" cy="1379962"/>
          </a:xfrm>
        </p:grpSpPr>
        <p:grpSp>
          <p:nvGrpSpPr>
            <p:cNvPr id="892" name="Google Shape;892;p39"/>
            <p:cNvGrpSpPr/>
            <p:nvPr/>
          </p:nvGrpSpPr>
          <p:grpSpPr>
            <a:xfrm>
              <a:off x="1754675" y="2577138"/>
              <a:ext cx="1945675" cy="56700"/>
              <a:chOff x="1754675" y="2661275"/>
              <a:chExt cx="1945675" cy="56700"/>
            </a:xfrm>
          </p:grpSpPr>
          <p:cxnSp>
            <p:nvCxnSpPr>
              <p:cNvPr id="893" name="Google Shape;893;p3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894" name="Google Shape;894;p3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5" name="Google Shape;895;p39"/>
            <p:cNvGrpSpPr/>
            <p:nvPr/>
          </p:nvGrpSpPr>
          <p:grpSpPr>
            <a:xfrm>
              <a:off x="1754616" y="2823901"/>
              <a:ext cx="1938597" cy="169100"/>
              <a:chOff x="1754675" y="2824000"/>
              <a:chExt cx="4728285" cy="412439"/>
            </a:xfrm>
          </p:grpSpPr>
          <p:sp>
            <p:nvSpPr>
              <p:cNvPr id="896" name="Google Shape;896;p3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897" name="Google Shape;897;p3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8" name="Google Shape;898;p39"/>
            <p:cNvGrpSpPr/>
            <p:nvPr/>
          </p:nvGrpSpPr>
          <p:grpSpPr>
            <a:xfrm>
              <a:off x="1779150" y="2289288"/>
              <a:ext cx="3811875" cy="127113"/>
              <a:chOff x="1779150" y="2604263"/>
              <a:chExt cx="3811875" cy="127113"/>
            </a:xfrm>
          </p:grpSpPr>
          <p:sp>
            <p:nvSpPr>
              <p:cNvPr id="899" name="Google Shape;899;p3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00" name="Google Shape;900;p3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1" name="Google Shape;901;p39"/>
            <p:cNvGrpSpPr/>
            <p:nvPr/>
          </p:nvGrpSpPr>
          <p:grpSpPr>
            <a:xfrm>
              <a:off x="1748550" y="1758700"/>
              <a:ext cx="3573375" cy="277863"/>
              <a:chOff x="1748550" y="2064750"/>
              <a:chExt cx="3573375" cy="277863"/>
            </a:xfrm>
          </p:grpSpPr>
          <p:sp>
            <p:nvSpPr>
              <p:cNvPr id="902" name="Google Shape;902;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03" name="Google Shape;903;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4" name="Google Shape;904;p39"/>
            <p:cNvGrpSpPr/>
            <p:nvPr/>
          </p:nvGrpSpPr>
          <p:grpSpPr>
            <a:xfrm>
              <a:off x="1748560" y="1613039"/>
              <a:ext cx="3018055" cy="230395"/>
              <a:chOff x="1748547" y="1392116"/>
              <a:chExt cx="5911958" cy="451312"/>
            </a:xfrm>
          </p:grpSpPr>
          <p:sp>
            <p:nvSpPr>
              <p:cNvPr id="905" name="Google Shape;905;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06" name="Google Shape;906;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7" name="Google Shape;907;p39"/>
            <p:cNvGrpSpPr/>
            <p:nvPr/>
          </p:nvGrpSpPr>
          <p:grpSpPr>
            <a:xfrm>
              <a:off x="1766900" y="2120038"/>
              <a:ext cx="3737650" cy="56700"/>
              <a:chOff x="1766900" y="2869225"/>
              <a:chExt cx="3737650" cy="56700"/>
            </a:xfrm>
          </p:grpSpPr>
          <p:cxnSp>
            <p:nvCxnSpPr>
              <p:cNvPr id="908" name="Google Shape;908;p3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09" name="Google Shape;909;p3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ransition spd="slow" advTm="35173">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5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Workflow de la RTE</a:t>
            </a:r>
            <a:endParaRPr dirty="0"/>
          </a:p>
        </p:txBody>
      </p:sp>
      <p:sp>
        <p:nvSpPr>
          <p:cNvPr id="1334" name="Google Shape;1334;p58"/>
          <p:cNvSpPr/>
          <p:nvPr/>
        </p:nvSpPr>
        <p:spPr>
          <a:xfrm>
            <a:off x="1335796" y="1183075"/>
            <a:ext cx="567000" cy="56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8"/>
          <p:cNvSpPr/>
          <p:nvPr/>
        </p:nvSpPr>
        <p:spPr>
          <a:xfrm>
            <a:off x="3299696" y="1183075"/>
            <a:ext cx="567000" cy="56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8"/>
          <p:cNvSpPr/>
          <p:nvPr/>
        </p:nvSpPr>
        <p:spPr>
          <a:xfrm>
            <a:off x="5263596" y="1183075"/>
            <a:ext cx="567000" cy="56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8"/>
          <p:cNvSpPr/>
          <p:nvPr/>
        </p:nvSpPr>
        <p:spPr>
          <a:xfrm>
            <a:off x="7227496" y="1183075"/>
            <a:ext cx="567000" cy="56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8"/>
          <p:cNvSpPr txBox="1"/>
          <p:nvPr/>
        </p:nvSpPr>
        <p:spPr>
          <a:xfrm flipH="1">
            <a:off x="713146" y="1927988"/>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imes New Roman" panose="02020603050405020304" pitchFamily="18" charset="0"/>
                <a:ea typeface="Barlow"/>
                <a:cs typeface="Times New Roman" panose="02020603050405020304" pitchFamily="18" charset="0"/>
                <a:sym typeface="Barlow"/>
              </a:rPr>
              <a:t>Consultaion dédiée </a:t>
            </a:r>
            <a:endParaRPr sz="1600" dirty="0">
              <a:solidFill>
                <a:schemeClr val="dk1"/>
              </a:solidFill>
              <a:latin typeface="Times New Roman" panose="02020603050405020304" pitchFamily="18" charset="0"/>
              <a:ea typeface="Barlow"/>
              <a:cs typeface="Times New Roman" panose="02020603050405020304" pitchFamily="18" charset="0"/>
              <a:sym typeface="Barlow"/>
            </a:endParaRPr>
          </a:p>
        </p:txBody>
      </p:sp>
      <p:sp>
        <p:nvSpPr>
          <p:cNvPr id="1341" name="Google Shape;1341;p58"/>
          <p:cNvSpPr txBox="1"/>
          <p:nvPr/>
        </p:nvSpPr>
        <p:spPr>
          <a:xfrm flipH="1">
            <a:off x="2677046" y="1927988"/>
            <a:ext cx="1812300" cy="6590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imes New Roman" panose="02020603050405020304" pitchFamily="18" charset="0"/>
                <a:ea typeface="Barlow"/>
                <a:cs typeface="Times New Roman" panose="02020603050405020304" pitchFamily="18" charset="0"/>
                <a:sym typeface="Barlow"/>
              </a:rPr>
              <a:t>Scanner en position de traitement</a:t>
            </a:r>
            <a:endParaRPr sz="1600" dirty="0">
              <a:solidFill>
                <a:schemeClr val="dk1"/>
              </a:solidFill>
              <a:latin typeface="Times New Roman" panose="02020603050405020304" pitchFamily="18" charset="0"/>
              <a:ea typeface="Barlow"/>
              <a:cs typeface="Times New Roman" panose="02020603050405020304" pitchFamily="18" charset="0"/>
              <a:sym typeface="Barlow"/>
            </a:endParaRPr>
          </a:p>
        </p:txBody>
      </p:sp>
      <p:sp>
        <p:nvSpPr>
          <p:cNvPr id="1343" name="Google Shape;1343;p58"/>
          <p:cNvSpPr txBox="1"/>
          <p:nvPr/>
        </p:nvSpPr>
        <p:spPr>
          <a:xfrm flipH="1">
            <a:off x="4640946" y="1958274"/>
            <a:ext cx="1812299" cy="659049"/>
          </a:xfrm>
          <a:prstGeom prst="rect">
            <a:avLst/>
          </a:prstGeom>
          <a:noFill/>
          <a:ln>
            <a:noFill/>
          </a:ln>
        </p:spPr>
        <p:txBody>
          <a:bodyPr spcFirstLastPara="1" wrap="square" lIns="91425" tIns="91425" rIns="91425" bIns="91425" anchor="t" anchorCtr="0">
            <a:noAutofit/>
          </a:bodyPr>
          <a:lstStyle/>
          <a:p>
            <a:pPr lvl="0" algn="ctr"/>
            <a:r>
              <a:rPr lang="en" sz="1600" dirty="0" smtClean="0">
                <a:solidFill>
                  <a:schemeClr val="dk1"/>
                </a:solidFill>
                <a:latin typeface="Times New Roman" panose="02020603050405020304" pitchFamily="18" charset="0"/>
                <a:ea typeface="Barlow"/>
                <a:cs typeface="Times New Roman" panose="02020603050405020304" pitchFamily="18" charset="0"/>
                <a:sym typeface="Barlow"/>
              </a:rPr>
              <a:t>Délinéation des volumes </a:t>
            </a:r>
            <a:r>
              <a:rPr lang="fr-FR" sz="1600" dirty="0" smtClean="0">
                <a:solidFill>
                  <a:schemeClr val="dk1"/>
                </a:solidFill>
                <a:latin typeface="Times New Roman" panose="02020603050405020304" pitchFamily="18" charset="0"/>
                <a:ea typeface="Barlow"/>
                <a:cs typeface="Times New Roman" panose="02020603050405020304" pitchFamily="18" charset="0"/>
                <a:sym typeface="Barlow"/>
              </a:rPr>
              <a:t>d’intérêts  </a:t>
            </a:r>
            <a:endParaRPr sz="1600" dirty="0">
              <a:solidFill>
                <a:schemeClr val="dk1"/>
              </a:solidFill>
              <a:latin typeface="Times New Roman" panose="02020603050405020304" pitchFamily="18" charset="0"/>
              <a:ea typeface="Barlow"/>
              <a:cs typeface="Times New Roman" panose="02020603050405020304" pitchFamily="18" charset="0"/>
              <a:sym typeface="Barlow"/>
            </a:endParaRPr>
          </a:p>
        </p:txBody>
      </p:sp>
      <p:sp>
        <p:nvSpPr>
          <p:cNvPr id="1345" name="Google Shape;1345;p58"/>
          <p:cNvSpPr txBox="1"/>
          <p:nvPr/>
        </p:nvSpPr>
        <p:spPr>
          <a:xfrm flipH="1">
            <a:off x="6751868" y="1944108"/>
            <a:ext cx="1518251" cy="82512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smtClean="0">
                <a:solidFill>
                  <a:schemeClr val="dk1"/>
                </a:solidFill>
                <a:latin typeface="Times New Roman" panose="02020603050405020304" pitchFamily="18" charset="0"/>
                <a:ea typeface="Barlow"/>
                <a:cs typeface="Times New Roman" panose="02020603050405020304" pitchFamily="18" charset="0"/>
                <a:sym typeface="Barlow"/>
              </a:rPr>
              <a:t>P</a:t>
            </a:r>
            <a:r>
              <a:rPr lang="en" sz="1600" dirty="0" smtClean="0">
                <a:solidFill>
                  <a:schemeClr val="dk1"/>
                </a:solidFill>
                <a:latin typeface="Times New Roman" panose="02020603050405020304" pitchFamily="18" charset="0"/>
                <a:ea typeface="Barlow"/>
                <a:cs typeface="Times New Roman" panose="02020603050405020304" pitchFamily="18" charset="0"/>
                <a:sym typeface="Barlow"/>
              </a:rPr>
              <a:t>lanification et calcul de la dose</a:t>
            </a:r>
            <a:endParaRPr sz="1600" dirty="0">
              <a:solidFill>
                <a:schemeClr val="dk1"/>
              </a:solidFill>
              <a:latin typeface="Times New Roman" panose="02020603050405020304" pitchFamily="18" charset="0"/>
              <a:ea typeface="Barlow"/>
              <a:cs typeface="Times New Roman" panose="02020603050405020304" pitchFamily="18" charset="0"/>
              <a:sym typeface="Barlow"/>
            </a:endParaRPr>
          </a:p>
        </p:txBody>
      </p:sp>
      <p:cxnSp>
        <p:nvCxnSpPr>
          <p:cNvPr id="1346" name="Google Shape;1346;p58"/>
          <p:cNvCxnSpPr>
            <a:stCxn id="1334" idx="3"/>
            <a:endCxn id="1335" idx="1"/>
          </p:cNvCxnSpPr>
          <p:nvPr/>
        </p:nvCxnSpPr>
        <p:spPr>
          <a:xfrm>
            <a:off x="1902796" y="1466575"/>
            <a:ext cx="1396800" cy="0"/>
          </a:xfrm>
          <a:prstGeom prst="straightConnector1">
            <a:avLst/>
          </a:prstGeom>
          <a:noFill/>
          <a:ln w="9525" cap="flat" cmpd="sng">
            <a:solidFill>
              <a:schemeClr val="dk1"/>
            </a:solidFill>
            <a:prstDash val="solid"/>
            <a:round/>
            <a:headEnd type="none" w="med" len="med"/>
            <a:tailEnd type="diamond" w="med" len="med"/>
          </a:ln>
        </p:spPr>
      </p:cxnSp>
      <p:cxnSp>
        <p:nvCxnSpPr>
          <p:cNvPr id="1347" name="Google Shape;1347;p58"/>
          <p:cNvCxnSpPr>
            <a:stCxn id="1335" idx="3"/>
            <a:endCxn id="1336" idx="1"/>
          </p:cNvCxnSpPr>
          <p:nvPr/>
        </p:nvCxnSpPr>
        <p:spPr>
          <a:xfrm>
            <a:off x="3866696" y="1466575"/>
            <a:ext cx="1396800" cy="0"/>
          </a:xfrm>
          <a:prstGeom prst="straightConnector1">
            <a:avLst/>
          </a:prstGeom>
          <a:noFill/>
          <a:ln w="9525" cap="flat" cmpd="sng">
            <a:solidFill>
              <a:schemeClr val="dk1"/>
            </a:solidFill>
            <a:prstDash val="solid"/>
            <a:round/>
            <a:headEnd type="none" w="med" len="med"/>
            <a:tailEnd type="diamond" w="med" len="med"/>
          </a:ln>
        </p:spPr>
      </p:cxnSp>
      <p:cxnSp>
        <p:nvCxnSpPr>
          <p:cNvPr id="1348" name="Google Shape;1348;p58"/>
          <p:cNvCxnSpPr>
            <a:stCxn id="1336" idx="3"/>
            <a:endCxn id="1337" idx="1"/>
          </p:cNvCxnSpPr>
          <p:nvPr/>
        </p:nvCxnSpPr>
        <p:spPr>
          <a:xfrm>
            <a:off x="5830596" y="1466575"/>
            <a:ext cx="1396800" cy="0"/>
          </a:xfrm>
          <a:prstGeom prst="straightConnector1">
            <a:avLst/>
          </a:prstGeom>
          <a:noFill/>
          <a:ln w="9525" cap="flat" cmpd="sng">
            <a:solidFill>
              <a:schemeClr val="dk1"/>
            </a:solidFill>
            <a:prstDash val="solid"/>
            <a:round/>
            <a:headEnd type="none" w="med" len="med"/>
            <a:tailEnd type="diamond" w="med" len="med"/>
          </a:ln>
        </p:spPr>
      </p:cxnSp>
      <p:cxnSp>
        <p:nvCxnSpPr>
          <p:cNvPr id="1349" name="Google Shape;1349;p58"/>
          <p:cNvCxnSpPr>
            <a:stCxn id="1334" idx="2"/>
            <a:endCxn id="1339" idx="0"/>
          </p:cNvCxnSpPr>
          <p:nvPr/>
        </p:nvCxnSpPr>
        <p:spPr>
          <a:xfrm>
            <a:off x="1619296" y="1750075"/>
            <a:ext cx="0" cy="177913"/>
          </a:xfrm>
          <a:prstGeom prst="straightConnector1">
            <a:avLst/>
          </a:prstGeom>
          <a:noFill/>
          <a:ln w="9525" cap="flat" cmpd="sng">
            <a:solidFill>
              <a:schemeClr val="dk1"/>
            </a:solidFill>
            <a:prstDash val="solid"/>
            <a:round/>
            <a:headEnd type="none" w="med" len="med"/>
            <a:tailEnd type="none" w="med" len="med"/>
          </a:ln>
        </p:spPr>
      </p:cxnSp>
      <p:cxnSp>
        <p:nvCxnSpPr>
          <p:cNvPr id="1350" name="Google Shape;1350;p58"/>
          <p:cNvCxnSpPr>
            <a:stCxn id="1335" idx="2"/>
            <a:endCxn id="1341" idx="0"/>
          </p:cNvCxnSpPr>
          <p:nvPr/>
        </p:nvCxnSpPr>
        <p:spPr>
          <a:xfrm>
            <a:off x="3583196" y="1750075"/>
            <a:ext cx="0" cy="177913"/>
          </a:xfrm>
          <a:prstGeom prst="straightConnector1">
            <a:avLst/>
          </a:prstGeom>
          <a:noFill/>
          <a:ln w="9525" cap="flat" cmpd="sng">
            <a:solidFill>
              <a:schemeClr val="dk1"/>
            </a:solidFill>
            <a:prstDash val="solid"/>
            <a:round/>
            <a:headEnd type="none" w="med" len="med"/>
            <a:tailEnd type="none" w="med" len="med"/>
          </a:ln>
        </p:spPr>
      </p:cxnSp>
      <p:cxnSp>
        <p:nvCxnSpPr>
          <p:cNvPr id="1351" name="Google Shape;1351;p58"/>
          <p:cNvCxnSpPr>
            <a:stCxn id="1336" idx="2"/>
            <a:endCxn id="1343" idx="0"/>
          </p:cNvCxnSpPr>
          <p:nvPr/>
        </p:nvCxnSpPr>
        <p:spPr>
          <a:xfrm flipH="1">
            <a:off x="5547095" y="1750075"/>
            <a:ext cx="1" cy="208199"/>
          </a:xfrm>
          <a:prstGeom prst="straightConnector1">
            <a:avLst/>
          </a:prstGeom>
          <a:noFill/>
          <a:ln w="9525" cap="flat" cmpd="sng">
            <a:solidFill>
              <a:schemeClr val="dk1"/>
            </a:solidFill>
            <a:prstDash val="solid"/>
            <a:round/>
            <a:headEnd type="none" w="med" len="med"/>
            <a:tailEnd type="none" w="med" len="med"/>
          </a:ln>
        </p:spPr>
      </p:cxnSp>
      <p:cxnSp>
        <p:nvCxnSpPr>
          <p:cNvPr id="1352" name="Google Shape;1352;p58"/>
          <p:cNvCxnSpPr>
            <a:stCxn id="1337" idx="2"/>
            <a:endCxn id="1345" idx="0"/>
          </p:cNvCxnSpPr>
          <p:nvPr/>
        </p:nvCxnSpPr>
        <p:spPr>
          <a:xfrm flipH="1">
            <a:off x="7510993" y="1750075"/>
            <a:ext cx="3" cy="194033"/>
          </a:xfrm>
          <a:prstGeom prst="straightConnector1">
            <a:avLst/>
          </a:prstGeom>
          <a:noFill/>
          <a:ln w="9525" cap="flat" cmpd="sng">
            <a:solidFill>
              <a:schemeClr val="dk1"/>
            </a:solidFill>
            <a:prstDash val="solid"/>
            <a:round/>
            <a:headEnd type="none" w="med" len="med"/>
            <a:tailEnd type="none" w="med" len="med"/>
          </a:ln>
        </p:spPr>
      </p:cxnSp>
      <p:sp>
        <p:nvSpPr>
          <p:cNvPr id="1353" name="Google Shape;1353;p58"/>
          <p:cNvSpPr/>
          <p:nvPr/>
        </p:nvSpPr>
        <p:spPr>
          <a:xfrm>
            <a:off x="2601196" y="3693500"/>
            <a:ext cx="567000" cy="56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txBox="1"/>
          <p:nvPr/>
        </p:nvSpPr>
        <p:spPr>
          <a:xfrm flipH="1">
            <a:off x="3653395" y="3599550"/>
            <a:ext cx="1881245" cy="7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imes New Roman" panose="02020603050405020304" pitchFamily="18" charset="0"/>
                <a:ea typeface="Barlow"/>
                <a:cs typeface="Times New Roman" panose="02020603050405020304" pitchFamily="18" charset="0"/>
                <a:sym typeface="Barlow"/>
              </a:rPr>
              <a:t>Administration du traitement et suivi du patient </a:t>
            </a:r>
            <a:endParaRPr sz="1600" dirty="0">
              <a:solidFill>
                <a:schemeClr val="dk1"/>
              </a:solidFill>
              <a:latin typeface="Times New Roman" panose="02020603050405020304" pitchFamily="18" charset="0"/>
              <a:ea typeface="Barlow"/>
              <a:cs typeface="Times New Roman" panose="02020603050405020304" pitchFamily="18" charset="0"/>
              <a:sym typeface="Barlow"/>
            </a:endParaRPr>
          </a:p>
        </p:txBody>
      </p:sp>
      <p:cxnSp>
        <p:nvCxnSpPr>
          <p:cNvPr id="1368" name="Google Shape;1368;p58"/>
          <p:cNvCxnSpPr>
            <a:stCxn id="1353" idx="3"/>
            <a:endCxn id="1358" idx="3"/>
          </p:cNvCxnSpPr>
          <p:nvPr/>
        </p:nvCxnSpPr>
        <p:spPr>
          <a:xfrm>
            <a:off x="3168196" y="3977000"/>
            <a:ext cx="485199" cy="0"/>
          </a:xfrm>
          <a:prstGeom prst="straightConnector1">
            <a:avLst/>
          </a:prstGeom>
          <a:noFill/>
          <a:ln w="9525" cap="flat" cmpd="sng">
            <a:solidFill>
              <a:schemeClr val="dk1"/>
            </a:solidFill>
            <a:prstDash val="solid"/>
            <a:round/>
            <a:headEnd type="none" w="med" len="med"/>
            <a:tailEnd type="none" w="med" len="med"/>
          </a:ln>
        </p:spPr>
      </p:cxnSp>
      <p:cxnSp>
        <p:nvCxnSpPr>
          <p:cNvPr id="1372" name="Google Shape;1372;p58"/>
          <p:cNvCxnSpPr>
            <a:stCxn id="1337" idx="3"/>
            <a:endCxn id="1353" idx="1"/>
          </p:cNvCxnSpPr>
          <p:nvPr/>
        </p:nvCxnSpPr>
        <p:spPr>
          <a:xfrm flipH="1">
            <a:off x="2601196" y="1466575"/>
            <a:ext cx="5193300" cy="2510425"/>
          </a:xfrm>
          <a:prstGeom prst="bentConnector5">
            <a:avLst>
              <a:gd name="adj1" fmla="val -17733"/>
              <a:gd name="adj2" fmla="val 77058"/>
              <a:gd name="adj3" fmla="val 104402"/>
            </a:avLst>
          </a:prstGeom>
          <a:noFill/>
          <a:ln w="9525" cap="flat" cmpd="sng">
            <a:solidFill>
              <a:schemeClr val="dk1"/>
            </a:solidFill>
            <a:prstDash val="solid"/>
            <a:round/>
            <a:headEnd type="none" w="med" len="med"/>
            <a:tailEnd type="diamond" w="med" len="med"/>
          </a:ln>
        </p:spPr>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100" y="1175450"/>
            <a:ext cx="558381" cy="558381"/>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428" y="1270883"/>
            <a:ext cx="437698" cy="395041"/>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9189" y="1224872"/>
            <a:ext cx="803608" cy="535738"/>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7835" y="3720702"/>
            <a:ext cx="479219" cy="479219"/>
          </a:xfrm>
          <a:prstGeom prst="rect">
            <a:avLst/>
          </a:prstGeom>
        </p:spPr>
      </p:pic>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1946" y="1324204"/>
            <a:ext cx="388485" cy="291444"/>
          </a:xfrm>
          <a:prstGeom prst="rect">
            <a:avLst/>
          </a:prstGeom>
        </p:spPr>
      </p:pic>
    </p:spTree>
    <p:custDataLst>
      <p:tags r:id="rId1"/>
    </p:custDataLst>
  </p:cSld>
  <p:clrMapOvr>
    <a:masterClrMapping/>
  </p:clrMapOvr>
  <p:transition spd="slow" advTm="7995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4"/>
                                        </p:tgtEl>
                                        <p:attrNameLst>
                                          <p:attrName>style.visibility</p:attrName>
                                        </p:attrNameLst>
                                      </p:cBhvr>
                                      <p:to>
                                        <p:strVal val="visible"/>
                                      </p:to>
                                    </p:set>
                                    <p:animEffect transition="in" filter="fade">
                                      <p:cBhvr>
                                        <p:cTn id="12" dur="1000"/>
                                        <p:tgtEl>
                                          <p:spTgt spid="1334"/>
                                        </p:tgtEl>
                                      </p:cBhvr>
                                    </p:animEffect>
                                    <p:anim calcmode="lin" valueType="num">
                                      <p:cBhvr>
                                        <p:cTn id="13" dur="1000" fill="hold"/>
                                        <p:tgtEl>
                                          <p:spTgt spid="1334"/>
                                        </p:tgtEl>
                                        <p:attrNameLst>
                                          <p:attrName>ppt_x</p:attrName>
                                        </p:attrNameLst>
                                      </p:cBhvr>
                                      <p:tavLst>
                                        <p:tav tm="0">
                                          <p:val>
                                            <p:strVal val="#ppt_x"/>
                                          </p:val>
                                        </p:tav>
                                        <p:tav tm="100000">
                                          <p:val>
                                            <p:strVal val="#ppt_x"/>
                                          </p:val>
                                        </p:tav>
                                      </p:tavLst>
                                    </p:anim>
                                    <p:anim calcmode="lin" valueType="num">
                                      <p:cBhvr>
                                        <p:cTn id="14" dur="1000" fill="hold"/>
                                        <p:tgtEl>
                                          <p:spTgt spid="13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49"/>
                                        </p:tgtEl>
                                        <p:attrNameLst>
                                          <p:attrName>style.visibility</p:attrName>
                                        </p:attrNameLst>
                                      </p:cBhvr>
                                      <p:to>
                                        <p:strVal val="visible"/>
                                      </p:to>
                                    </p:set>
                                    <p:animEffect transition="in" filter="fade">
                                      <p:cBhvr>
                                        <p:cTn id="17" dur="1000"/>
                                        <p:tgtEl>
                                          <p:spTgt spid="1349"/>
                                        </p:tgtEl>
                                      </p:cBhvr>
                                    </p:animEffect>
                                    <p:anim calcmode="lin" valueType="num">
                                      <p:cBhvr>
                                        <p:cTn id="18" dur="1000" fill="hold"/>
                                        <p:tgtEl>
                                          <p:spTgt spid="1349"/>
                                        </p:tgtEl>
                                        <p:attrNameLst>
                                          <p:attrName>ppt_x</p:attrName>
                                        </p:attrNameLst>
                                      </p:cBhvr>
                                      <p:tavLst>
                                        <p:tav tm="0">
                                          <p:val>
                                            <p:strVal val="#ppt_x"/>
                                          </p:val>
                                        </p:tav>
                                        <p:tav tm="100000">
                                          <p:val>
                                            <p:strVal val="#ppt_x"/>
                                          </p:val>
                                        </p:tav>
                                      </p:tavLst>
                                    </p:anim>
                                    <p:anim calcmode="lin" valueType="num">
                                      <p:cBhvr>
                                        <p:cTn id="19" dur="1000" fill="hold"/>
                                        <p:tgtEl>
                                          <p:spTgt spid="13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9"/>
                                        </p:tgtEl>
                                        <p:attrNameLst>
                                          <p:attrName>style.visibility</p:attrName>
                                        </p:attrNameLst>
                                      </p:cBhvr>
                                      <p:to>
                                        <p:strVal val="visible"/>
                                      </p:to>
                                    </p:set>
                                    <p:animEffect transition="in" filter="fade">
                                      <p:cBhvr>
                                        <p:cTn id="22" dur="1000"/>
                                        <p:tgtEl>
                                          <p:spTgt spid="1339"/>
                                        </p:tgtEl>
                                      </p:cBhvr>
                                    </p:animEffect>
                                    <p:anim calcmode="lin" valueType="num">
                                      <p:cBhvr>
                                        <p:cTn id="23" dur="1000" fill="hold"/>
                                        <p:tgtEl>
                                          <p:spTgt spid="1339"/>
                                        </p:tgtEl>
                                        <p:attrNameLst>
                                          <p:attrName>ppt_x</p:attrName>
                                        </p:attrNameLst>
                                      </p:cBhvr>
                                      <p:tavLst>
                                        <p:tav tm="0">
                                          <p:val>
                                            <p:strVal val="#ppt_x"/>
                                          </p:val>
                                        </p:tav>
                                        <p:tav tm="100000">
                                          <p:val>
                                            <p:strVal val="#ppt_x"/>
                                          </p:val>
                                        </p:tav>
                                      </p:tavLst>
                                    </p:anim>
                                    <p:anim calcmode="lin" valueType="num">
                                      <p:cBhvr>
                                        <p:cTn id="24" dur="1000" fill="hold"/>
                                        <p:tgtEl>
                                          <p:spTgt spid="13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46"/>
                                        </p:tgtEl>
                                        <p:attrNameLst>
                                          <p:attrName>style.visibility</p:attrName>
                                        </p:attrNameLst>
                                      </p:cBhvr>
                                      <p:to>
                                        <p:strVal val="visible"/>
                                      </p:to>
                                    </p:set>
                                    <p:animEffect transition="in" filter="fade">
                                      <p:cBhvr>
                                        <p:cTn id="29" dur="1000"/>
                                        <p:tgtEl>
                                          <p:spTgt spid="1346"/>
                                        </p:tgtEl>
                                      </p:cBhvr>
                                    </p:animEffect>
                                    <p:anim calcmode="lin" valueType="num">
                                      <p:cBhvr>
                                        <p:cTn id="30" dur="1000" fill="hold"/>
                                        <p:tgtEl>
                                          <p:spTgt spid="1346"/>
                                        </p:tgtEl>
                                        <p:attrNameLst>
                                          <p:attrName>ppt_x</p:attrName>
                                        </p:attrNameLst>
                                      </p:cBhvr>
                                      <p:tavLst>
                                        <p:tav tm="0">
                                          <p:val>
                                            <p:strVal val="#ppt_x"/>
                                          </p:val>
                                        </p:tav>
                                        <p:tav tm="100000">
                                          <p:val>
                                            <p:strVal val="#ppt_x"/>
                                          </p:val>
                                        </p:tav>
                                      </p:tavLst>
                                    </p:anim>
                                    <p:anim calcmode="lin" valueType="num">
                                      <p:cBhvr>
                                        <p:cTn id="31" dur="1000" fill="hold"/>
                                        <p:tgtEl>
                                          <p:spTgt spid="134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50"/>
                                        </p:tgtEl>
                                        <p:attrNameLst>
                                          <p:attrName>style.visibility</p:attrName>
                                        </p:attrNameLst>
                                      </p:cBhvr>
                                      <p:to>
                                        <p:strVal val="visible"/>
                                      </p:to>
                                    </p:set>
                                    <p:animEffect transition="in" filter="fade">
                                      <p:cBhvr>
                                        <p:cTn id="39" dur="1000"/>
                                        <p:tgtEl>
                                          <p:spTgt spid="1350"/>
                                        </p:tgtEl>
                                      </p:cBhvr>
                                    </p:animEffect>
                                    <p:anim calcmode="lin" valueType="num">
                                      <p:cBhvr>
                                        <p:cTn id="40" dur="1000" fill="hold"/>
                                        <p:tgtEl>
                                          <p:spTgt spid="1350"/>
                                        </p:tgtEl>
                                        <p:attrNameLst>
                                          <p:attrName>ppt_x</p:attrName>
                                        </p:attrNameLst>
                                      </p:cBhvr>
                                      <p:tavLst>
                                        <p:tav tm="0">
                                          <p:val>
                                            <p:strVal val="#ppt_x"/>
                                          </p:val>
                                        </p:tav>
                                        <p:tav tm="100000">
                                          <p:val>
                                            <p:strVal val="#ppt_x"/>
                                          </p:val>
                                        </p:tav>
                                      </p:tavLst>
                                    </p:anim>
                                    <p:anim calcmode="lin" valueType="num">
                                      <p:cBhvr>
                                        <p:cTn id="41" dur="1000" fill="hold"/>
                                        <p:tgtEl>
                                          <p:spTgt spid="135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41"/>
                                        </p:tgtEl>
                                        <p:attrNameLst>
                                          <p:attrName>style.visibility</p:attrName>
                                        </p:attrNameLst>
                                      </p:cBhvr>
                                      <p:to>
                                        <p:strVal val="visible"/>
                                      </p:to>
                                    </p:set>
                                    <p:animEffect transition="in" filter="fade">
                                      <p:cBhvr>
                                        <p:cTn id="44" dur="1000"/>
                                        <p:tgtEl>
                                          <p:spTgt spid="1341"/>
                                        </p:tgtEl>
                                      </p:cBhvr>
                                    </p:animEffect>
                                    <p:anim calcmode="lin" valueType="num">
                                      <p:cBhvr>
                                        <p:cTn id="45" dur="1000" fill="hold"/>
                                        <p:tgtEl>
                                          <p:spTgt spid="1341"/>
                                        </p:tgtEl>
                                        <p:attrNameLst>
                                          <p:attrName>ppt_x</p:attrName>
                                        </p:attrNameLst>
                                      </p:cBhvr>
                                      <p:tavLst>
                                        <p:tav tm="0">
                                          <p:val>
                                            <p:strVal val="#ppt_x"/>
                                          </p:val>
                                        </p:tav>
                                        <p:tav tm="100000">
                                          <p:val>
                                            <p:strVal val="#ppt_x"/>
                                          </p:val>
                                        </p:tav>
                                      </p:tavLst>
                                    </p:anim>
                                    <p:anim calcmode="lin" valueType="num">
                                      <p:cBhvr>
                                        <p:cTn id="46" dur="1000" fill="hold"/>
                                        <p:tgtEl>
                                          <p:spTgt spid="13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35"/>
                                        </p:tgtEl>
                                        <p:attrNameLst>
                                          <p:attrName>style.visibility</p:attrName>
                                        </p:attrNameLst>
                                      </p:cBhvr>
                                      <p:to>
                                        <p:strVal val="visible"/>
                                      </p:to>
                                    </p:set>
                                    <p:animEffect transition="in" filter="fade">
                                      <p:cBhvr>
                                        <p:cTn id="49" dur="1000"/>
                                        <p:tgtEl>
                                          <p:spTgt spid="1335"/>
                                        </p:tgtEl>
                                      </p:cBhvr>
                                    </p:animEffect>
                                    <p:anim calcmode="lin" valueType="num">
                                      <p:cBhvr>
                                        <p:cTn id="50" dur="1000" fill="hold"/>
                                        <p:tgtEl>
                                          <p:spTgt spid="1335"/>
                                        </p:tgtEl>
                                        <p:attrNameLst>
                                          <p:attrName>ppt_x</p:attrName>
                                        </p:attrNameLst>
                                      </p:cBhvr>
                                      <p:tavLst>
                                        <p:tav tm="0">
                                          <p:val>
                                            <p:strVal val="#ppt_x"/>
                                          </p:val>
                                        </p:tav>
                                        <p:tav tm="100000">
                                          <p:val>
                                            <p:strVal val="#ppt_x"/>
                                          </p:val>
                                        </p:tav>
                                      </p:tavLst>
                                    </p:anim>
                                    <p:anim calcmode="lin" valueType="num">
                                      <p:cBhvr>
                                        <p:cTn id="51" dur="1000" fill="hold"/>
                                        <p:tgtEl>
                                          <p:spTgt spid="133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47"/>
                                        </p:tgtEl>
                                        <p:attrNameLst>
                                          <p:attrName>style.visibility</p:attrName>
                                        </p:attrNameLst>
                                      </p:cBhvr>
                                      <p:to>
                                        <p:strVal val="visible"/>
                                      </p:to>
                                    </p:set>
                                    <p:animEffect transition="in" filter="fade">
                                      <p:cBhvr>
                                        <p:cTn id="56" dur="1000"/>
                                        <p:tgtEl>
                                          <p:spTgt spid="1347"/>
                                        </p:tgtEl>
                                      </p:cBhvr>
                                    </p:animEffect>
                                    <p:anim calcmode="lin" valueType="num">
                                      <p:cBhvr>
                                        <p:cTn id="57" dur="1000" fill="hold"/>
                                        <p:tgtEl>
                                          <p:spTgt spid="1347"/>
                                        </p:tgtEl>
                                        <p:attrNameLst>
                                          <p:attrName>ppt_x</p:attrName>
                                        </p:attrNameLst>
                                      </p:cBhvr>
                                      <p:tavLst>
                                        <p:tav tm="0">
                                          <p:val>
                                            <p:strVal val="#ppt_x"/>
                                          </p:val>
                                        </p:tav>
                                        <p:tav tm="100000">
                                          <p:val>
                                            <p:strVal val="#ppt_x"/>
                                          </p:val>
                                        </p:tav>
                                      </p:tavLst>
                                    </p:anim>
                                    <p:anim calcmode="lin" valueType="num">
                                      <p:cBhvr>
                                        <p:cTn id="58" dur="1000" fill="hold"/>
                                        <p:tgtEl>
                                          <p:spTgt spid="134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36"/>
                                        </p:tgtEl>
                                        <p:attrNameLst>
                                          <p:attrName>style.visibility</p:attrName>
                                        </p:attrNameLst>
                                      </p:cBhvr>
                                      <p:to>
                                        <p:strVal val="visible"/>
                                      </p:to>
                                    </p:set>
                                    <p:animEffect transition="in" filter="fade">
                                      <p:cBhvr>
                                        <p:cTn id="66" dur="1000"/>
                                        <p:tgtEl>
                                          <p:spTgt spid="1336"/>
                                        </p:tgtEl>
                                      </p:cBhvr>
                                    </p:animEffect>
                                    <p:anim calcmode="lin" valueType="num">
                                      <p:cBhvr>
                                        <p:cTn id="67" dur="1000" fill="hold"/>
                                        <p:tgtEl>
                                          <p:spTgt spid="1336"/>
                                        </p:tgtEl>
                                        <p:attrNameLst>
                                          <p:attrName>ppt_x</p:attrName>
                                        </p:attrNameLst>
                                      </p:cBhvr>
                                      <p:tavLst>
                                        <p:tav tm="0">
                                          <p:val>
                                            <p:strVal val="#ppt_x"/>
                                          </p:val>
                                        </p:tav>
                                        <p:tav tm="100000">
                                          <p:val>
                                            <p:strVal val="#ppt_x"/>
                                          </p:val>
                                        </p:tav>
                                      </p:tavLst>
                                    </p:anim>
                                    <p:anim calcmode="lin" valueType="num">
                                      <p:cBhvr>
                                        <p:cTn id="68" dur="1000" fill="hold"/>
                                        <p:tgtEl>
                                          <p:spTgt spid="133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351"/>
                                        </p:tgtEl>
                                        <p:attrNameLst>
                                          <p:attrName>style.visibility</p:attrName>
                                        </p:attrNameLst>
                                      </p:cBhvr>
                                      <p:to>
                                        <p:strVal val="visible"/>
                                      </p:to>
                                    </p:set>
                                    <p:animEffect transition="in" filter="fade">
                                      <p:cBhvr>
                                        <p:cTn id="71" dur="1000"/>
                                        <p:tgtEl>
                                          <p:spTgt spid="1351"/>
                                        </p:tgtEl>
                                      </p:cBhvr>
                                    </p:animEffect>
                                    <p:anim calcmode="lin" valueType="num">
                                      <p:cBhvr>
                                        <p:cTn id="72" dur="1000" fill="hold"/>
                                        <p:tgtEl>
                                          <p:spTgt spid="1351"/>
                                        </p:tgtEl>
                                        <p:attrNameLst>
                                          <p:attrName>ppt_x</p:attrName>
                                        </p:attrNameLst>
                                      </p:cBhvr>
                                      <p:tavLst>
                                        <p:tav tm="0">
                                          <p:val>
                                            <p:strVal val="#ppt_x"/>
                                          </p:val>
                                        </p:tav>
                                        <p:tav tm="100000">
                                          <p:val>
                                            <p:strVal val="#ppt_x"/>
                                          </p:val>
                                        </p:tav>
                                      </p:tavLst>
                                    </p:anim>
                                    <p:anim calcmode="lin" valueType="num">
                                      <p:cBhvr>
                                        <p:cTn id="73" dur="1000" fill="hold"/>
                                        <p:tgtEl>
                                          <p:spTgt spid="135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343"/>
                                        </p:tgtEl>
                                        <p:attrNameLst>
                                          <p:attrName>style.visibility</p:attrName>
                                        </p:attrNameLst>
                                      </p:cBhvr>
                                      <p:to>
                                        <p:strVal val="visible"/>
                                      </p:to>
                                    </p:set>
                                    <p:animEffect transition="in" filter="fade">
                                      <p:cBhvr>
                                        <p:cTn id="76" dur="1000"/>
                                        <p:tgtEl>
                                          <p:spTgt spid="1343"/>
                                        </p:tgtEl>
                                      </p:cBhvr>
                                    </p:animEffect>
                                    <p:anim calcmode="lin" valueType="num">
                                      <p:cBhvr>
                                        <p:cTn id="77" dur="1000" fill="hold"/>
                                        <p:tgtEl>
                                          <p:spTgt spid="1343"/>
                                        </p:tgtEl>
                                        <p:attrNameLst>
                                          <p:attrName>ppt_x</p:attrName>
                                        </p:attrNameLst>
                                      </p:cBhvr>
                                      <p:tavLst>
                                        <p:tav tm="0">
                                          <p:val>
                                            <p:strVal val="#ppt_x"/>
                                          </p:val>
                                        </p:tav>
                                        <p:tav tm="100000">
                                          <p:val>
                                            <p:strVal val="#ppt_x"/>
                                          </p:val>
                                        </p:tav>
                                      </p:tavLst>
                                    </p:anim>
                                    <p:anim calcmode="lin" valueType="num">
                                      <p:cBhvr>
                                        <p:cTn id="78" dur="1000" fill="hold"/>
                                        <p:tgtEl>
                                          <p:spTgt spid="134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348"/>
                                        </p:tgtEl>
                                        <p:attrNameLst>
                                          <p:attrName>style.visibility</p:attrName>
                                        </p:attrNameLst>
                                      </p:cBhvr>
                                      <p:to>
                                        <p:strVal val="visible"/>
                                      </p:to>
                                    </p:set>
                                    <p:animEffect transition="in" filter="fade">
                                      <p:cBhvr>
                                        <p:cTn id="83" dur="1000"/>
                                        <p:tgtEl>
                                          <p:spTgt spid="1348"/>
                                        </p:tgtEl>
                                      </p:cBhvr>
                                    </p:animEffect>
                                    <p:anim calcmode="lin" valueType="num">
                                      <p:cBhvr>
                                        <p:cTn id="84" dur="1000" fill="hold"/>
                                        <p:tgtEl>
                                          <p:spTgt spid="1348"/>
                                        </p:tgtEl>
                                        <p:attrNameLst>
                                          <p:attrName>ppt_x</p:attrName>
                                        </p:attrNameLst>
                                      </p:cBhvr>
                                      <p:tavLst>
                                        <p:tav tm="0">
                                          <p:val>
                                            <p:strVal val="#ppt_x"/>
                                          </p:val>
                                        </p:tav>
                                        <p:tav tm="100000">
                                          <p:val>
                                            <p:strVal val="#ppt_x"/>
                                          </p:val>
                                        </p:tav>
                                      </p:tavLst>
                                    </p:anim>
                                    <p:anim calcmode="lin" valueType="num">
                                      <p:cBhvr>
                                        <p:cTn id="85" dur="1000" fill="hold"/>
                                        <p:tgtEl>
                                          <p:spTgt spid="134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37"/>
                                        </p:tgtEl>
                                        <p:attrNameLst>
                                          <p:attrName>style.visibility</p:attrName>
                                        </p:attrNameLst>
                                      </p:cBhvr>
                                      <p:to>
                                        <p:strVal val="visible"/>
                                      </p:to>
                                    </p:set>
                                    <p:animEffect transition="in" filter="fade">
                                      <p:cBhvr>
                                        <p:cTn id="93" dur="1000"/>
                                        <p:tgtEl>
                                          <p:spTgt spid="1337"/>
                                        </p:tgtEl>
                                      </p:cBhvr>
                                    </p:animEffect>
                                    <p:anim calcmode="lin" valueType="num">
                                      <p:cBhvr>
                                        <p:cTn id="94" dur="1000" fill="hold"/>
                                        <p:tgtEl>
                                          <p:spTgt spid="1337"/>
                                        </p:tgtEl>
                                        <p:attrNameLst>
                                          <p:attrName>ppt_x</p:attrName>
                                        </p:attrNameLst>
                                      </p:cBhvr>
                                      <p:tavLst>
                                        <p:tav tm="0">
                                          <p:val>
                                            <p:strVal val="#ppt_x"/>
                                          </p:val>
                                        </p:tav>
                                        <p:tav tm="100000">
                                          <p:val>
                                            <p:strVal val="#ppt_x"/>
                                          </p:val>
                                        </p:tav>
                                      </p:tavLst>
                                    </p:anim>
                                    <p:anim calcmode="lin" valueType="num">
                                      <p:cBhvr>
                                        <p:cTn id="95" dur="1000" fill="hold"/>
                                        <p:tgtEl>
                                          <p:spTgt spid="133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352"/>
                                        </p:tgtEl>
                                        <p:attrNameLst>
                                          <p:attrName>style.visibility</p:attrName>
                                        </p:attrNameLst>
                                      </p:cBhvr>
                                      <p:to>
                                        <p:strVal val="visible"/>
                                      </p:to>
                                    </p:set>
                                    <p:animEffect transition="in" filter="fade">
                                      <p:cBhvr>
                                        <p:cTn id="98" dur="1000"/>
                                        <p:tgtEl>
                                          <p:spTgt spid="1352"/>
                                        </p:tgtEl>
                                      </p:cBhvr>
                                    </p:animEffect>
                                    <p:anim calcmode="lin" valueType="num">
                                      <p:cBhvr>
                                        <p:cTn id="99" dur="1000" fill="hold"/>
                                        <p:tgtEl>
                                          <p:spTgt spid="1352"/>
                                        </p:tgtEl>
                                        <p:attrNameLst>
                                          <p:attrName>ppt_x</p:attrName>
                                        </p:attrNameLst>
                                      </p:cBhvr>
                                      <p:tavLst>
                                        <p:tav tm="0">
                                          <p:val>
                                            <p:strVal val="#ppt_x"/>
                                          </p:val>
                                        </p:tav>
                                        <p:tav tm="100000">
                                          <p:val>
                                            <p:strVal val="#ppt_x"/>
                                          </p:val>
                                        </p:tav>
                                      </p:tavLst>
                                    </p:anim>
                                    <p:anim calcmode="lin" valueType="num">
                                      <p:cBhvr>
                                        <p:cTn id="100" dur="1000" fill="hold"/>
                                        <p:tgtEl>
                                          <p:spTgt spid="135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345"/>
                                        </p:tgtEl>
                                        <p:attrNameLst>
                                          <p:attrName>style.visibility</p:attrName>
                                        </p:attrNameLst>
                                      </p:cBhvr>
                                      <p:to>
                                        <p:strVal val="visible"/>
                                      </p:to>
                                    </p:set>
                                    <p:animEffect transition="in" filter="fade">
                                      <p:cBhvr>
                                        <p:cTn id="103" dur="1000"/>
                                        <p:tgtEl>
                                          <p:spTgt spid="1345"/>
                                        </p:tgtEl>
                                      </p:cBhvr>
                                    </p:animEffect>
                                    <p:anim calcmode="lin" valueType="num">
                                      <p:cBhvr>
                                        <p:cTn id="104" dur="1000" fill="hold"/>
                                        <p:tgtEl>
                                          <p:spTgt spid="1345"/>
                                        </p:tgtEl>
                                        <p:attrNameLst>
                                          <p:attrName>ppt_x</p:attrName>
                                        </p:attrNameLst>
                                      </p:cBhvr>
                                      <p:tavLst>
                                        <p:tav tm="0">
                                          <p:val>
                                            <p:strVal val="#ppt_x"/>
                                          </p:val>
                                        </p:tav>
                                        <p:tav tm="100000">
                                          <p:val>
                                            <p:strVal val="#ppt_x"/>
                                          </p:val>
                                        </p:tav>
                                      </p:tavLst>
                                    </p:anim>
                                    <p:anim calcmode="lin" valueType="num">
                                      <p:cBhvr>
                                        <p:cTn id="105" dur="1000" fill="hold"/>
                                        <p:tgtEl>
                                          <p:spTgt spid="1345"/>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1372"/>
                                        </p:tgtEl>
                                        <p:attrNameLst>
                                          <p:attrName>style.visibility</p:attrName>
                                        </p:attrNameLst>
                                      </p:cBhvr>
                                      <p:to>
                                        <p:strVal val="visible"/>
                                      </p:to>
                                    </p:set>
                                    <p:animEffect transition="in" filter="fade">
                                      <p:cBhvr>
                                        <p:cTn id="110" dur="1000"/>
                                        <p:tgtEl>
                                          <p:spTgt spid="1372"/>
                                        </p:tgtEl>
                                      </p:cBhvr>
                                    </p:animEffect>
                                    <p:anim calcmode="lin" valueType="num">
                                      <p:cBhvr>
                                        <p:cTn id="111" dur="1000" fill="hold"/>
                                        <p:tgtEl>
                                          <p:spTgt spid="1372"/>
                                        </p:tgtEl>
                                        <p:attrNameLst>
                                          <p:attrName>ppt_x</p:attrName>
                                        </p:attrNameLst>
                                      </p:cBhvr>
                                      <p:tavLst>
                                        <p:tav tm="0">
                                          <p:val>
                                            <p:strVal val="#ppt_x"/>
                                          </p:val>
                                        </p:tav>
                                        <p:tav tm="100000">
                                          <p:val>
                                            <p:strVal val="#ppt_x"/>
                                          </p:val>
                                        </p:tav>
                                      </p:tavLst>
                                    </p:anim>
                                    <p:anim calcmode="lin" valueType="num">
                                      <p:cBhvr>
                                        <p:cTn id="112" dur="1000" fill="hold"/>
                                        <p:tgtEl>
                                          <p:spTgt spid="1372"/>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353"/>
                                        </p:tgtEl>
                                        <p:attrNameLst>
                                          <p:attrName>style.visibility</p:attrName>
                                        </p:attrNameLst>
                                      </p:cBhvr>
                                      <p:to>
                                        <p:strVal val="visible"/>
                                      </p:to>
                                    </p:set>
                                    <p:animEffect transition="in" filter="fade">
                                      <p:cBhvr>
                                        <p:cTn id="120" dur="1000"/>
                                        <p:tgtEl>
                                          <p:spTgt spid="1353"/>
                                        </p:tgtEl>
                                      </p:cBhvr>
                                    </p:animEffect>
                                    <p:anim calcmode="lin" valueType="num">
                                      <p:cBhvr>
                                        <p:cTn id="121" dur="1000" fill="hold"/>
                                        <p:tgtEl>
                                          <p:spTgt spid="1353"/>
                                        </p:tgtEl>
                                        <p:attrNameLst>
                                          <p:attrName>ppt_x</p:attrName>
                                        </p:attrNameLst>
                                      </p:cBhvr>
                                      <p:tavLst>
                                        <p:tav tm="0">
                                          <p:val>
                                            <p:strVal val="#ppt_x"/>
                                          </p:val>
                                        </p:tav>
                                        <p:tav tm="100000">
                                          <p:val>
                                            <p:strVal val="#ppt_x"/>
                                          </p:val>
                                        </p:tav>
                                      </p:tavLst>
                                    </p:anim>
                                    <p:anim calcmode="lin" valueType="num">
                                      <p:cBhvr>
                                        <p:cTn id="122" dur="1000" fill="hold"/>
                                        <p:tgtEl>
                                          <p:spTgt spid="135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68"/>
                                        </p:tgtEl>
                                        <p:attrNameLst>
                                          <p:attrName>style.visibility</p:attrName>
                                        </p:attrNameLst>
                                      </p:cBhvr>
                                      <p:to>
                                        <p:strVal val="visible"/>
                                      </p:to>
                                    </p:set>
                                    <p:animEffect transition="in" filter="fade">
                                      <p:cBhvr>
                                        <p:cTn id="125" dur="1000"/>
                                        <p:tgtEl>
                                          <p:spTgt spid="1368"/>
                                        </p:tgtEl>
                                      </p:cBhvr>
                                    </p:animEffect>
                                    <p:anim calcmode="lin" valueType="num">
                                      <p:cBhvr>
                                        <p:cTn id="126" dur="1000" fill="hold"/>
                                        <p:tgtEl>
                                          <p:spTgt spid="1368"/>
                                        </p:tgtEl>
                                        <p:attrNameLst>
                                          <p:attrName>ppt_x</p:attrName>
                                        </p:attrNameLst>
                                      </p:cBhvr>
                                      <p:tavLst>
                                        <p:tav tm="0">
                                          <p:val>
                                            <p:strVal val="#ppt_x"/>
                                          </p:val>
                                        </p:tav>
                                        <p:tav tm="100000">
                                          <p:val>
                                            <p:strVal val="#ppt_x"/>
                                          </p:val>
                                        </p:tav>
                                      </p:tavLst>
                                    </p:anim>
                                    <p:anim calcmode="lin" valueType="num">
                                      <p:cBhvr>
                                        <p:cTn id="127" dur="1000" fill="hold"/>
                                        <p:tgtEl>
                                          <p:spTgt spid="136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358"/>
                                        </p:tgtEl>
                                        <p:attrNameLst>
                                          <p:attrName>style.visibility</p:attrName>
                                        </p:attrNameLst>
                                      </p:cBhvr>
                                      <p:to>
                                        <p:strVal val="visible"/>
                                      </p:to>
                                    </p:set>
                                    <p:animEffect transition="in" filter="fade">
                                      <p:cBhvr>
                                        <p:cTn id="130" dur="1000"/>
                                        <p:tgtEl>
                                          <p:spTgt spid="1358"/>
                                        </p:tgtEl>
                                      </p:cBhvr>
                                    </p:animEffect>
                                    <p:anim calcmode="lin" valueType="num">
                                      <p:cBhvr>
                                        <p:cTn id="131" dur="1000" fill="hold"/>
                                        <p:tgtEl>
                                          <p:spTgt spid="1358"/>
                                        </p:tgtEl>
                                        <p:attrNameLst>
                                          <p:attrName>ppt_x</p:attrName>
                                        </p:attrNameLst>
                                      </p:cBhvr>
                                      <p:tavLst>
                                        <p:tav tm="0">
                                          <p:val>
                                            <p:strVal val="#ppt_x"/>
                                          </p:val>
                                        </p:tav>
                                        <p:tav tm="100000">
                                          <p:val>
                                            <p:strVal val="#ppt_x"/>
                                          </p:val>
                                        </p:tav>
                                      </p:tavLst>
                                    </p:anim>
                                    <p:anim calcmode="lin" valueType="num">
                                      <p:cBhvr>
                                        <p:cTn id="132" dur="1000" fill="hold"/>
                                        <p:tgtEl>
                                          <p:spTgt spid="1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 grpId="0" animBg="1"/>
      <p:bldP spid="1335" grpId="0" animBg="1"/>
      <p:bldP spid="1336" grpId="0" animBg="1"/>
      <p:bldP spid="1337" grpId="0" animBg="1"/>
      <p:bldP spid="1339" grpId="0"/>
      <p:bldP spid="1341" grpId="0"/>
      <p:bldP spid="1343" grpId="0"/>
      <p:bldP spid="1345" grpId="0"/>
      <p:bldP spid="1353" grpId="0" animBg="1"/>
      <p:bldP spid="13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14" name="Google Shape;914;p40"/>
          <p:cNvSpPr txBox="1">
            <a:spLocks noGrp="1"/>
          </p:cNvSpPr>
          <p:nvPr>
            <p:ph type="title"/>
          </p:nvPr>
        </p:nvSpPr>
        <p:spPr>
          <a:xfrm>
            <a:off x="1050075" y="2175224"/>
            <a:ext cx="5765873" cy="7930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smtClean="0">
                <a:latin typeface="Times New Roman" panose="02020603050405020304" pitchFamily="18" charset="0"/>
                <a:cs typeface="Times New Roman" panose="02020603050405020304" pitchFamily="18" charset="0"/>
              </a:rPr>
              <a:t>2.  PROBLEMATIQUE</a:t>
            </a:r>
            <a:endParaRP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432836"/>
      </p:ext>
    </p:extLst>
  </p:cSld>
  <p:clrMapOvr>
    <a:masterClrMapping/>
  </p:clrMapOvr>
  <p:transition spd="slow" advTm="898">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40" name="Google Shape;940;p41"/>
          <p:cNvSpPr txBox="1">
            <a:spLocks noGrp="1"/>
          </p:cNvSpPr>
          <p:nvPr>
            <p:ph type="subTitle" idx="1"/>
          </p:nvPr>
        </p:nvSpPr>
        <p:spPr>
          <a:xfrm>
            <a:off x="719999" y="2764719"/>
            <a:ext cx="3299342" cy="1355456"/>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r>
              <a:rPr lang="fr-FR" sz="1700" dirty="0" smtClean="0">
                <a:latin typeface="Times New Roman" panose="02020603050405020304" pitchFamily="18" charset="0"/>
                <a:cs typeface="Times New Roman" panose="02020603050405020304" pitchFamily="18" charset="0"/>
              </a:rPr>
              <a:t>- De plus il existe un </a:t>
            </a:r>
            <a:r>
              <a:rPr lang="fr-FR" sz="1700" dirty="0">
                <a:latin typeface="Times New Roman" panose="02020603050405020304" pitchFamily="18" charset="0"/>
                <a:cs typeface="Times New Roman" panose="02020603050405020304" pitchFamily="18" charset="0"/>
              </a:rPr>
              <a:t>certain </a:t>
            </a:r>
            <a:r>
              <a:rPr lang="fr-FR" sz="1700" dirty="0" smtClean="0">
                <a:latin typeface="Times New Roman" panose="02020603050405020304" pitchFamily="18" charset="0"/>
                <a:cs typeface="Times New Roman" panose="02020603050405020304" pitchFamily="18" charset="0"/>
              </a:rPr>
              <a:t>degré </a:t>
            </a:r>
            <a:r>
              <a:rPr lang="fr-FR" sz="1700" dirty="0">
                <a:latin typeface="Times New Roman" panose="02020603050405020304" pitchFamily="18" charset="0"/>
                <a:cs typeface="Times New Roman" panose="02020603050405020304" pitchFamily="18" charset="0"/>
              </a:rPr>
              <a:t>de variabilité dans la façon dont les </a:t>
            </a:r>
            <a:r>
              <a:rPr lang="fr-FR" sz="1700" dirty="0" smtClean="0">
                <a:latin typeface="Times New Roman" panose="02020603050405020304" pitchFamily="18" charset="0"/>
                <a:cs typeface="Times New Roman" panose="02020603050405020304" pitchFamily="18" charset="0"/>
              </a:rPr>
              <a:t>différents médecins </a:t>
            </a:r>
            <a:r>
              <a:rPr lang="fr-FR" sz="1700" dirty="0">
                <a:latin typeface="Times New Roman" panose="02020603050405020304" pitchFamily="18" charset="0"/>
                <a:cs typeface="Times New Roman" panose="02020603050405020304" pitchFamily="18" charset="0"/>
              </a:rPr>
              <a:t>abordent cette </a:t>
            </a:r>
            <a:r>
              <a:rPr lang="fr-FR" sz="1700" dirty="0" smtClean="0">
                <a:latin typeface="Times New Roman" panose="02020603050405020304" pitchFamily="18" charset="0"/>
                <a:cs typeface="Times New Roman" panose="02020603050405020304" pitchFamily="18" charset="0"/>
              </a:rPr>
              <a:t>tâche.</a:t>
            </a:r>
            <a:endParaRPr lang="fr-FR" sz="1700" dirty="0">
              <a:latin typeface="Times New Roman" panose="02020603050405020304" pitchFamily="18" charset="0"/>
              <a:cs typeface="Times New Roman" panose="02020603050405020304" pitchFamily="18" charset="0"/>
            </a:endParaRPr>
          </a:p>
        </p:txBody>
      </p:sp>
      <p:sp>
        <p:nvSpPr>
          <p:cNvPr id="941" name="Google Shape;941;p41"/>
          <p:cNvSpPr txBox="1">
            <a:spLocks noGrp="1"/>
          </p:cNvSpPr>
          <p:nvPr>
            <p:ph type="subTitle" idx="2"/>
          </p:nvPr>
        </p:nvSpPr>
        <p:spPr>
          <a:xfrm>
            <a:off x="719999" y="963773"/>
            <a:ext cx="3299342" cy="1445633"/>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r>
              <a:rPr lang="fr-FR" sz="1700" dirty="0" smtClean="0">
                <a:latin typeface="Times New Roman" panose="02020603050405020304" pitchFamily="18" charset="0"/>
                <a:cs typeface="Times New Roman" panose="02020603050405020304" pitchFamily="18" charset="0"/>
              </a:rPr>
              <a:t>- La </a:t>
            </a:r>
            <a:r>
              <a:rPr lang="fr-FR" sz="1700" dirty="0">
                <a:latin typeface="Times New Roman" panose="02020603050405020304" pitchFamily="18" charset="0"/>
                <a:cs typeface="Times New Roman" panose="02020603050405020304" pitchFamily="18" charset="0"/>
              </a:rPr>
              <a:t>délinéation des volumes </a:t>
            </a:r>
            <a:r>
              <a:rPr lang="fr-FR" sz="1700" dirty="0" smtClean="0">
                <a:latin typeface="Times New Roman" panose="02020603050405020304" pitchFamily="18" charset="0"/>
                <a:cs typeface="Times New Roman" panose="02020603050405020304" pitchFamily="18" charset="0"/>
              </a:rPr>
              <a:t>cibles </a:t>
            </a:r>
            <a:r>
              <a:rPr lang="fr-FR" sz="1700" dirty="0">
                <a:latin typeface="Times New Roman" panose="02020603050405020304" pitchFamily="18" charset="0"/>
                <a:cs typeface="Times New Roman" panose="02020603050405020304" pitchFamily="18" charset="0"/>
              </a:rPr>
              <a:t>et des organes à risque est une </a:t>
            </a:r>
            <a:r>
              <a:rPr lang="fr-FR" sz="1700" dirty="0" smtClean="0">
                <a:latin typeface="Times New Roman" panose="02020603050405020304" pitchFamily="18" charset="0"/>
                <a:cs typeface="Times New Roman" panose="02020603050405020304" pitchFamily="18" charset="0"/>
              </a:rPr>
              <a:t>tâche </a:t>
            </a:r>
            <a:r>
              <a:rPr lang="fr-FR" sz="1700" dirty="0">
                <a:latin typeface="Times New Roman" panose="02020603050405020304" pitchFamily="18" charset="0"/>
                <a:cs typeface="Times New Roman" panose="02020603050405020304" pitchFamily="18" charset="0"/>
              </a:rPr>
              <a:t>chronophage, fastidieuse et épuisante pour les radiothérapeutes.</a:t>
            </a:r>
          </a:p>
          <a:p>
            <a:pPr marL="0" lvl="0" indent="0"/>
            <a:endParaRPr lang="fr-FR" dirty="0"/>
          </a:p>
        </p:txBody>
      </p:sp>
      <p:sp>
        <p:nvSpPr>
          <p:cNvPr id="6" name="Google Shape;941;p41"/>
          <p:cNvSpPr txBox="1">
            <a:spLocks/>
          </p:cNvSpPr>
          <p:nvPr/>
        </p:nvSpPr>
        <p:spPr>
          <a:xfrm>
            <a:off x="4592097" y="1527156"/>
            <a:ext cx="3777353" cy="2051866"/>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1pPr>
            <a:lvl2pPr marL="914400" marR="0" lvl="1"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2pPr>
            <a:lvl3pPr marL="1371600" marR="0" lvl="2"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3pPr>
            <a:lvl4pPr marL="1828800" marR="0" lvl="3"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4pPr>
            <a:lvl5pPr marL="2286000" marR="0" lvl="4"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5pPr>
            <a:lvl6pPr marL="2743200" marR="0" lvl="5"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6pPr>
            <a:lvl7pPr marL="3200400" marR="0" lvl="6"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7pPr>
            <a:lvl8pPr marL="3657600" marR="0" lvl="7"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8pPr>
            <a:lvl9pPr marL="4114800" marR="0" lvl="8" indent="-304800" algn="ctr" rtl="0">
              <a:lnSpc>
                <a:spcPct val="100000"/>
              </a:lnSpc>
              <a:spcBef>
                <a:spcPts val="0"/>
              </a:spcBef>
              <a:spcAft>
                <a:spcPts val="0"/>
              </a:spcAft>
              <a:buClr>
                <a:schemeClr val="dk1"/>
              </a:buClr>
              <a:buSzPts val="1200"/>
              <a:buFont typeface="Barlow"/>
              <a:buNone/>
              <a:defRPr sz="1200" b="0" i="0" u="none" strike="noStrike" cap="none">
                <a:solidFill>
                  <a:schemeClr val="dk1"/>
                </a:solidFill>
                <a:latin typeface="Barlow"/>
                <a:ea typeface="Barlow"/>
                <a:cs typeface="Barlow"/>
                <a:sym typeface="Barlow"/>
              </a:defRPr>
            </a:lvl9pPr>
          </a:lstStyle>
          <a:p>
            <a:pPr marL="0" indent="0"/>
            <a:r>
              <a:rPr lang="fr-FR" sz="1700" dirty="0" smtClean="0">
                <a:latin typeface="Times New Roman" panose="02020603050405020304" pitchFamily="18" charset="0"/>
                <a:cs typeface="Times New Roman" panose="02020603050405020304" pitchFamily="18" charset="0"/>
              </a:rPr>
              <a:t>- Les </a:t>
            </a:r>
            <a:r>
              <a:rPr lang="fr-FR" sz="1700" dirty="0">
                <a:latin typeface="Times New Roman" panose="02020603050405020304" pitchFamily="18" charset="0"/>
                <a:cs typeface="Times New Roman" panose="02020603050405020304" pitchFamily="18" charset="0"/>
              </a:rPr>
              <a:t>modifications anatomiques des </a:t>
            </a:r>
            <a:r>
              <a:rPr lang="fr-FR" sz="1700" dirty="0" smtClean="0">
                <a:latin typeface="Times New Roman" panose="02020603050405020304" pitchFamily="18" charset="0"/>
                <a:cs typeface="Times New Roman" panose="02020603050405020304" pitchFamily="18" charset="0"/>
              </a:rPr>
              <a:t>patients au cours du traitement, </a:t>
            </a:r>
            <a:r>
              <a:rPr lang="fr-FR" sz="1700" dirty="0">
                <a:latin typeface="Times New Roman" panose="02020603050405020304" pitchFamily="18" charset="0"/>
                <a:cs typeface="Times New Roman" panose="02020603050405020304" pitchFamily="18" charset="0"/>
              </a:rPr>
              <a:t>comme les changements de poids ou de volume tumoral, </a:t>
            </a:r>
            <a:r>
              <a:rPr lang="fr-FR" sz="1700" dirty="0" smtClean="0">
                <a:latin typeface="Times New Roman" panose="02020603050405020304" pitchFamily="18" charset="0"/>
                <a:cs typeface="Times New Roman" panose="02020603050405020304" pitchFamily="18" charset="0"/>
              </a:rPr>
              <a:t>nécessitent </a:t>
            </a:r>
            <a:r>
              <a:rPr lang="fr-FR" sz="1700" dirty="0">
                <a:latin typeface="Times New Roman" panose="02020603050405020304" pitchFamily="18" charset="0"/>
                <a:cs typeface="Times New Roman" panose="02020603050405020304" pitchFamily="18" charset="0"/>
              </a:rPr>
              <a:t>des </a:t>
            </a:r>
            <a:r>
              <a:rPr lang="fr-FR" sz="1700" dirty="0" smtClean="0">
                <a:latin typeface="Times New Roman" panose="02020603050405020304" pitchFamily="18" charset="0"/>
                <a:cs typeface="Times New Roman" panose="02020603050405020304" pitchFamily="18" charset="0"/>
              </a:rPr>
              <a:t>corrections, telles </a:t>
            </a:r>
            <a:r>
              <a:rPr lang="fr-FR" sz="1700" dirty="0">
                <a:latin typeface="Times New Roman" panose="02020603050405020304" pitchFamily="18" charset="0"/>
                <a:cs typeface="Times New Roman" panose="02020603050405020304" pitchFamily="18" charset="0"/>
              </a:rPr>
              <a:t>que </a:t>
            </a:r>
            <a:r>
              <a:rPr lang="fr-FR" sz="1700" dirty="0" smtClean="0">
                <a:latin typeface="Times New Roman" panose="02020603050405020304" pitchFamily="18" charset="0"/>
                <a:cs typeface="Times New Roman" panose="02020603050405020304" pitchFamily="18" charset="0"/>
              </a:rPr>
              <a:t>un </a:t>
            </a:r>
            <a:r>
              <a:rPr lang="fr-FR" sz="1700" dirty="0" err="1" smtClean="0">
                <a:latin typeface="Times New Roman" panose="02020603050405020304" pitchFamily="18" charset="0"/>
                <a:cs typeface="Times New Roman" panose="02020603050405020304" pitchFamily="18" charset="0"/>
              </a:rPr>
              <a:t>re-calcul</a:t>
            </a:r>
            <a:r>
              <a:rPr lang="fr-FR" sz="1700" dirty="0" smtClean="0">
                <a:latin typeface="Times New Roman" panose="02020603050405020304" pitchFamily="18" charset="0"/>
                <a:cs typeface="Times New Roman" panose="02020603050405020304" pitchFamily="18" charset="0"/>
              </a:rPr>
              <a:t> de </a:t>
            </a:r>
            <a:r>
              <a:rPr lang="fr-FR" sz="1700" dirty="0">
                <a:latin typeface="Times New Roman" panose="02020603050405020304" pitchFamily="18" charset="0"/>
                <a:cs typeface="Times New Roman" panose="02020603050405020304" pitchFamily="18" charset="0"/>
              </a:rPr>
              <a:t>la </a:t>
            </a:r>
            <a:r>
              <a:rPr lang="fr-FR" sz="1700" dirty="0" smtClean="0">
                <a:latin typeface="Times New Roman" panose="02020603050405020304" pitchFamily="18" charset="0"/>
                <a:cs typeface="Times New Roman" panose="02020603050405020304" pitchFamily="18" charset="0"/>
              </a:rPr>
              <a:t>dose, </a:t>
            </a:r>
            <a:r>
              <a:rPr lang="fr-FR" sz="1700" dirty="0">
                <a:latin typeface="Times New Roman" panose="02020603050405020304" pitchFamily="18" charset="0"/>
                <a:cs typeface="Times New Roman" panose="02020603050405020304" pitchFamily="18" charset="0"/>
              </a:rPr>
              <a:t>pour maintenir la qualité du traitement. </a:t>
            </a:r>
            <a:endParaRPr lang="fr-FR" sz="1700" dirty="0"/>
          </a:p>
        </p:txBody>
      </p:sp>
    </p:spTree>
  </p:cSld>
  <p:clrMapOvr>
    <a:masterClrMapping/>
  </p:clrMapOvr>
  <p:transition spd="slow" advTm="3164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1">
                                            <p:bg/>
                                          </p:spTgt>
                                        </p:tgtEl>
                                        <p:attrNameLst>
                                          <p:attrName>style.visibility</p:attrName>
                                        </p:attrNameLst>
                                      </p:cBhvr>
                                      <p:to>
                                        <p:strVal val="visible"/>
                                      </p:to>
                                    </p:set>
                                    <p:animEffect transition="in" filter="fade">
                                      <p:cBhvr>
                                        <p:cTn id="7" dur="1000"/>
                                        <p:tgtEl>
                                          <p:spTgt spid="941">
                                            <p:bg/>
                                          </p:spTgt>
                                        </p:tgtEl>
                                      </p:cBhvr>
                                    </p:animEffect>
                                    <p:anim calcmode="lin" valueType="num">
                                      <p:cBhvr>
                                        <p:cTn id="8" dur="1000" fill="hold"/>
                                        <p:tgtEl>
                                          <p:spTgt spid="941">
                                            <p:bg/>
                                          </p:spTgt>
                                        </p:tgtEl>
                                        <p:attrNameLst>
                                          <p:attrName>ppt_x</p:attrName>
                                        </p:attrNameLst>
                                      </p:cBhvr>
                                      <p:tavLst>
                                        <p:tav tm="0">
                                          <p:val>
                                            <p:strVal val="#ppt_x"/>
                                          </p:val>
                                        </p:tav>
                                        <p:tav tm="100000">
                                          <p:val>
                                            <p:strVal val="#ppt_x"/>
                                          </p:val>
                                        </p:tav>
                                      </p:tavLst>
                                    </p:anim>
                                    <p:anim calcmode="lin" valueType="num">
                                      <p:cBhvr>
                                        <p:cTn id="9" dur="1000" fill="hold"/>
                                        <p:tgtEl>
                                          <p:spTgt spid="94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1">
                                            <p:txEl>
                                              <p:pRg st="0" end="0"/>
                                            </p:txEl>
                                          </p:spTgt>
                                        </p:tgtEl>
                                        <p:attrNameLst>
                                          <p:attrName>style.visibility</p:attrName>
                                        </p:attrNameLst>
                                      </p:cBhvr>
                                      <p:to>
                                        <p:strVal val="visible"/>
                                      </p:to>
                                    </p:set>
                                    <p:animEffect transition="in" filter="fade">
                                      <p:cBhvr>
                                        <p:cTn id="14" dur="1000"/>
                                        <p:tgtEl>
                                          <p:spTgt spid="941">
                                            <p:txEl>
                                              <p:pRg st="0" end="0"/>
                                            </p:txEl>
                                          </p:spTgt>
                                        </p:tgtEl>
                                      </p:cBhvr>
                                    </p:animEffect>
                                    <p:anim calcmode="lin" valueType="num">
                                      <p:cBhvr>
                                        <p:cTn id="15" dur="1000" fill="hold"/>
                                        <p:tgtEl>
                                          <p:spTgt spid="94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40">
                                            <p:bg/>
                                          </p:spTgt>
                                        </p:tgtEl>
                                        <p:attrNameLst>
                                          <p:attrName>style.visibility</p:attrName>
                                        </p:attrNameLst>
                                      </p:cBhvr>
                                      <p:to>
                                        <p:strVal val="visible"/>
                                      </p:to>
                                    </p:set>
                                    <p:animEffect transition="in" filter="fade">
                                      <p:cBhvr>
                                        <p:cTn id="21" dur="1000"/>
                                        <p:tgtEl>
                                          <p:spTgt spid="940">
                                            <p:bg/>
                                          </p:spTgt>
                                        </p:tgtEl>
                                      </p:cBhvr>
                                    </p:animEffect>
                                    <p:anim calcmode="lin" valueType="num">
                                      <p:cBhvr>
                                        <p:cTn id="22" dur="1000" fill="hold"/>
                                        <p:tgtEl>
                                          <p:spTgt spid="940">
                                            <p:bg/>
                                          </p:spTgt>
                                        </p:tgtEl>
                                        <p:attrNameLst>
                                          <p:attrName>ppt_x</p:attrName>
                                        </p:attrNameLst>
                                      </p:cBhvr>
                                      <p:tavLst>
                                        <p:tav tm="0">
                                          <p:val>
                                            <p:strVal val="#ppt_x"/>
                                          </p:val>
                                        </p:tav>
                                        <p:tav tm="100000">
                                          <p:val>
                                            <p:strVal val="#ppt_x"/>
                                          </p:val>
                                        </p:tav>
                                      </p:tavLst>
                                    </p:anim>
                                    <p:anim calcmode="lin" valueType="num">
                                      <p:cBhvr>
                                        <p:cTn id="23" dur="1000" fill="hold"/>
                                        <p:tgtEl>
                                          <p:spTgt spid="940">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40">
                                            <p:txEl>
                                              <p:pRg st="0" end="0"/>
                                            </p:txEl>
                                          </p:spTgt>
                                        </p:tgtEl>
                                        <p:attrNameLst>
                                          <p:attrName>style.visibility</p:attrName>
                                        </p:attrNameLst>
                                      </p:cBhvr>
                                      <p:to>
                                        <p:strVal val="visible"/>
                                      </p:to>
                                    </p:set>
                                    <p:animEffect transition="in" filter="fade">
                                      <p:cBhvr>
                                        <p:cTn id="28" dur="1000"/>
                                        <p:tgtEl>
                                          <p:spTgt spid="940">
                                            <p:txEl>
                                              <p:pRg st="0" end="0"/>
                                            </p:txEl>
                                          </p:spTgt>
                                        </p:tgtEl>
                                      </p:cBhvr>
                                    </p:animEffect>
                                    <p:anim calcmode="lin" valueType="num">
                                      <p:cBhvr>
                                        <p:cTn id="29" dur="1000" fill="hold"/>
                                        <p:tgtEl>
                                          <p:spTgt spid="94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 grpId="0" build="p" animBg="1"/>
      <p:bldP spid="941"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6" name="Google Shape;916;p40"/>
          <p:cNvGrpSpPr/>
          <p:nvPr/>
        </p:nvGrpSpPr>
        <p:grpSpPr>
          <a:xfrm flipH="1">
            <a:off x="6775879" y="3868746"/>
            <a:ext cx="3599787" cy="1044104"/>
            <a:chOff x="-1431671" y="656496"/>
            <a:chExt cx="3599787" cy="1044104"/>
          </a:xfrm>
        </p:grpSpPr>
        <p:grpSp>
          <p:nvGrpSpPr>
            <p:cNvPr id="917" name="Google Shape;917;p40"/>
            <p:cNvGrpSpPr/>
            <p:nvPr/>
          </p:nvGrpSpPr>
          <p:grpSpPr>
            <a:xfrm>
              <a:off x="-368508" y="1432892"/>
              <a:ext cx="1567047" cy="45661"/>
              <a:chOff x="1754675" y="2661275"/>
              <a:chExt cx="1945675" cy="56700"/>
            </a:xfrm>
          </p:grpSpPr>
          <p:cxnSp>
            <p:nvCxnSpPr>
              <p:cNvPr id="918" name="Google Shape;918;p40"/>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919" name="Google Shape;919;p40"/>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0" name="Google Shape;920;p40"/>
            <p:cNvGrpSpPr/>
            <p:nvPr/>
          </p:nvGrpSpPr>
          <p:grpSpPr>
            <a:xfrm>
              <a:off x="-766480" y="1564412"/>
              <a:ext cx="1561280" cy="136187"/>
              <a:chOff x="1754675" y="2824000"/>
              <a:chExt cx="4728285" cy="412439"/>
            </a:xfrm>
          </p:grpSpPr>
          <p:sp>
            <p:nvSpPr>
              <p:cNvPr id="921" name="Google Shape;921;p40"/>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922" name="Google Shape;922;p40"/>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40"/>
            <p:cNvGrpSpPr/>
            <p:nvPr/>
          </p:nvGrpSpPr>
          <p:grpSpPr>
            <a:xfrm>
              <a:off x="-1431671" y="1201087"/>
              <a:ext cx="3070084" cy="102364"/>
              <a:chOff x="1779150" y="2604263"/>
              <a:chExt cx="3811875" cy="127113"/>
            </a:xfrm>
          </p:grpSpPr>
          <p:sp>
            <p:nvSpPr>
              <p:cNvPr id="924" name="Google Shape;924;p40"/>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25" name="Google Shape;925;p40"/>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40"/>
            <p:cNvGrpSpPr/>
            <p:nvPr/>
          </p:nvGrpSpPr>
          <p:grpSpPr>
            <a:xfrm>
              <a:off x="-856941" y="773805"/>
              <a:ext cx="2877996" cy="223763"/>
              <a:chOff x="1748550" y="2064750"/>
              <a:chExt cx="3573375" cy="277863"/>
            </a:xfrm>
          </p:grpSpPr>
          <p:sp>
            <p:nvSpPr>
              <p:cNvPr id="927" name="Google Shape;927;p40"/>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28" name="Google Shape;928;p40"/>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9" name="Google Shape;929;p40"/>
            <p:cNvGrpSpPr/>
            <p:nvPr/>
          </p:nvGrpSpPr>
          <p:grpSpPr>
            <a:xfrm>
              <a:off x="-856882" y="656496"/>
              <a:ext cx="2430997" cy="185534"/>
              <a:chOff x="1748547" y="1392116"/>
              <a:chExt cx="5911958" cy="451312"/>
            </a:xfrm>
          </p:grpSpPr>
          <p:sp>
            <p:nvSpPr>
              <p:cNvPr id="930" name="Google Shape;930;p40"/>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31" name="Google Shape;931;p40"/>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 name="Google Shape;932;p40"/>
            <p:cNvGrpSpPr/>
            <p:nvPr/>
          </p:nvGrpSpPr>
          <p:grpSpPr>
            <a:xfrm>
              <a:off x="-842187" y="1064790"/>
              <a:ext cx="3010303" cy="45661"/>
              <a:chOff x="1766900" y="2869225"/>
              <a:chExt cx="3737650" cy="56700"/>
            </a:xfrm>
          </p:grpSpPr>
          <p:cxnSp>
            <p:nvCxnSpPr>
              <p:cNvPr id="933" name="Google Shape;933;p40"/>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34" name="Google Shape;934;p40"/>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14" name="Google Shape;914;p40"/>
          <p:cNvSpPr txBox="1">
            <a:spLocks noGrp="1"/>
          </p:cNvSpPr>
          <p:nvPr>
            <p:ph type="title"/>
          </p:nvPr>
        </p:nvSpPr>
        <p:spPr>
          <a:xfrm>
            <a:off x="864782" y="1951076"/>
            <a:ext cx="7998675" cy="124134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smtClean="0">
                <a:latin typeface="Times New Roman" panose="02020603050405020304" pitchFamily="18" charset="0"/>
                <a:cs typeface="Times New Roman" panose="02020603050405020304" pitchFamily="18" charset="0"/>
              </a:rPr>
              <a:t>3.  DEFINITION ET OBJECTIFS DE L’IA</a:t>
            </a:r>
            <a:endParaRP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291730"/>
      </p:ext>
    </p:extLst>
  </p:cSld>
  <p:clrMapOvr>
    <a:masterClrMapping/>
  </p:clrMapOvr>
  <p:transition spd="slow" advTm="4401">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39"/>
          <p:cNvSpPr txBox="1">
            <a:spLocks noGrp="1"/>
          </p:cNvSpPr>
          <p:nvPr>
            <p:ph type="subTitle" idx="1"/>
          </p:nvPr>
        </p:nvSpPr>
        <p:spPr>
          <a:xfrm>
            <a:off x="1618684" y="1589753"/>
            <a:ext cx="5906632" cy="2455625"/>
          </a:xfrm>
          <a:prstGeom prst="rect">
            <a:avLst/>
          </a:prstGeom>
        </p:spPr>
        <p:txBody>
          <a:bodyPr spcFirstLastPara="1" wrap="square" lIns="91425" tIns="91425" rIns="91425" bIns="91425" anchor="ctr" anchorCtr="0">
            <a:noAutofit/>
          </a:bodyPr>
          <a:lstStyle/>
          <a:p>
            <a:pPr marL="0" lvl="0" indent="0"/>
            <a:r>
              <a:rPr lang="fr-FR" sz="1800" dirty="0" smtClean="0">
                <a:latin typeface="Times New Roman" panose="02020603050405020304" pitchFamily="18" charset="0"/>
                <a:cs typeface="Times New Roman" panose="02020603050405020304" pitchFamily="18" charset="0"/>
              </a:rPr>
              <a:t>L’IA </a:t>
            </a:r>
            <a:r>
              <a:rPr lang="fr-FR" sz="1800" dirty="0">
                <a:latin typeface="Times New Roman" panose="02020603050405020304" pitchFamily="18" charset="0"/>
                <a:cs typeface="Times New Roman" panose="02020603050405020304" pitchFamily="18" charset="0"/>
              </a:rPr>
              <a:t>consiste à développer des algorithmes et des programmes capables d’accomplir des </a:t>
            </a:r>
            <a:r>
              <a:rPr lang="fr-FR" sz="1800" dirty="0" smtClean="0">
                <a:latin typeface="Times New Roman" panose="02020603050405020304" pitchFamily="18" charset="0"/>
                <a:cs typeface="Times New Roman" panose="02020603050405020304" pitchFamily="18" charset="0"/>
              </a:rPr>
              <a:t>tâches </a:t>
            </a:r>
            <a:r>
              <a:rPr lang="fr-FR" sz="1800" dirty="0">
                <a:latin typeface="Times New Roman" panose="02020603050405020304" pitchFamily="18" charset="0"/>
                <a:cs typeface="Times New Roman" panose="02020603050405020304" pitchFamily="18" charset="0"/>
              </a:rPr>
              <a:t>de plus en plus </a:t>
            </a:r>
            <a:r>
              <a:rPr lang="fr-FR" sz="1800" dirty="0" smtClean="0">
                <a:latin typeface="Times New Roman" panose="02020603050405020304" pitchFamily="18" charset="0"/>
                <a:cs typeface="Times New Roman" panose="02020603050405020304" pitchFamily="18" charset="0"/>
              </a:rPr>
              <a:t>complexes, </a:t>
            </a:r>
            <a:r>
              <a:rPr lang="fr-FR" sz="1800" dirty="0">
                <a:latin typeface="Times New Roman" panose="02020603050405020304" pitchFamily="18" charset="0"/>
                <a:cs typeface="Times New Roman" panose="02020603050405020304" pitchFamily="18" charset="0"/>
              </a:rPr>
              <a:t>avec une évolution vers des capacités qui pourraient éventuellement égaler celles de </a:t>
            </a:r>
            <a:r>
              <a:rPr lang="fr-FR" sz="1800" dirty="0" smtClean="0">
                <a:latin typeface="Times New Roman" panose="02020603050405020304" pitchFamily="18" charset="0"/>
                <a:cs typeface="Times New Roman" panose="02020603050405020304" pitchFamily="18" charset="0"/>
              </a:rPr>
              <a:t>l’Homme.</a:t>
            </a:r>
            <a:endParaRPr lang="fr-FR" sz="1800" dirty="0">
              <a:latin typeface="Times New Roman" panose="02020603050405020304" pitchFamily="18" charset="0"/>
              <a:cs typeface="Times New Roman" panose="02020603050405020304" pitchFamily="18" charset="0"/>
            </a:endParaRPr>
          </a:p>
          <a:p>
            <a:pPr marL="0" lvl="0" indent="0"/>
            <a:endParaRPr lang="fr-FR" sz="1800" dirty="0">
              <a:latin typeface="Times New Roman" panose="02020603050405020304" pitchFamily="18" charset="0"/>
              <a:cs typeface="Times New Roman" panose="02020603050405020304" pitchFamily="18" charset="0"/>
            </a:endParaRPr>
          </a:p>
          <a:p>
            <a:pPr marL="0" lvl="0" indent="0"/>
            <a:r>
              <a:rPr lang="fr-FR" sz="1800" dirty="0">
                <a:latin typeface="Times New Roman" panose="02020603050405020304" pitchFamily="18" charset="0"/>
                <a:cs typeface="Times New Roman" panose="02020603050405020304" pitchFamily="18" charset="0"/>
              </a:rPr>
              <a:t>Elle offre de nombreux avantages pour le bien-être </a:t>
            </a:r>
            <a:r>
              <a:rPr lang="fr-FR" sz="1800" dirty="0" smtClean="0">
                <a:latin typeface="Times New Roman" panose="02020603050405020304" pitchFamily="18" charset="0"/>
                <a:cs typeface="Times New Roman" panose="02020603050405020304" pitchFamily="18" charset="0"/>
              </a:rPr>
              <a:t>humain, </a:t>
            </a:r>
            <a:r>
              <a:rPr lang="fr-FR" sz="1800" dirty="0">
                <a:latin typeface="Times New Roman" panose="02020603050405020304" pitchFamily="18" charset="0"/>
                <a:cs typeface="Times New Roman" panose="02020603050405020304" pitchFamily="18" charset="0"/>
              </a:rPr>
              <a:t>notamment dans le domaine de la </a:t>
            </a:r>
            <a:r>
              <a:rPr lang="fr-FR" sz="1800" dirty="0" smtClean="0">
                <a:latin typeface="Times New Roman" panose="02020603050405020304" pitchFamily="18" charset="0"/>
                <a:cs typeface="Times New Roman" panose="02020603050405020304" pitchFamily="18" charset="0"/>
              </a:rPr>
              <a:t>médecine, </a:t>
            </a:r>
            <a:r>
              <a:rPr lang="fr-FR" sz="1800" dirty="0">
                <a:latin typeface="Times New Roman" panose="02020603050405020304" pitchFamily="18" charset="0"/>
                <a:cs typeface="Times New Roman" panose="02020603050405020304" pitchFamily="18" charset="0"/>
              </a:rPr>
              <a:t>où elle peut jouer un rôle crucial, par exemple en </a:t>
            </a:r>
            <a:r>
              <a:rPr lang="fr-FR" sz="1800" dirty="0" smtClean="0">
                <a:latin typeface="Times New Roman" panose="02020603050405020304" pitchFamily="18" charset="0"/>
                <a:cs typeface="Times New Roman" panose="02020603050405020304" pitchFamily="18" charset="0"/>
              </a:rPr>
              <a:t>radiothérapie externe.</a:t>
            </a:r>
            <a:endParaRPr lang="fr-FR" sz="1800" dirty="0">
              <a:latin typeface="Times New Roman" panose="02020603050405020304" pitchFamily="18" charset="0"/>
              <a:cs typeface="Times New Roman" panose="02020603050405020304" pitchFamily="18" charset="0"/>
            </a:endParaRPr>
          </a:p>
        </p:txBody>
      </p:sp>
      <p:grpSp>
        <p:nvGrpSpPr>
          <p:cNvPr id="881" name="Google Shape;881;p39"/>
          <p:cNvGrpSpPr/>
          <p:nvPr/>
        </p:nvGrpSpPr>
        <p:grpSpPr>
          <a:xfrm>
            <a:off x="-1555691" y="3874548"/>
            <a:ext cx="3140396" cy="541907"/>
            <a:chOff x="-528216" y="3116173"/>
            <a:chExt cx="3140396" cy="541907"/>
          </a:xfrm>
        </p:grpSpPr>
        <p:grpSp>
          <p:nvGrpSpPr>
            <p:cNvPr id="882" name="Google Shape;882;p39"/>
            <p:cNvGrpSpPr/>
            <p:nvPr/>
          </p:nvGrpSpPr>
          <p:grpSpPr>
            <a:xfrm>
              <a:off x="-528216" y="3434317"/>
              <a:ext cx="2877996" cy="223763"/>
              <a:chOff x="1748550" y="2064750"/>
              <a:chExt cx="3573375" cy="277863"/>
            </a:xfrm>
          </p:grpSpPr>
          <p:sp>
            <p:nvSpPr>
              <p:cNvPr id="883" name="Google Shape;883;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884" name="Google Shape;884;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39"/>
            <p:cNvGrpSpPr/>
            <p:nvPr/>
          </p:nvGrpSpPr>
          <p:grpSpPr>
            <a:xfrm>
              <a:off x="-528208" y="3317016"/>
              <a:ext cx="2430741" cy="185537"/>
              <a:chOff x="1748547" y="1392116"/>
              <a:chExt cx="5911958" cy="451312"/>
            </a:xfrm>
          </p:grpSpPr>
          <p:sp>
            <p:nvSpPr>
              <p:cNvPr id="886" name="Google Shape;886;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887" name="Google Shape;887;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8" name="Google Shape;888;p39"/>
            <p:cNvGrpSpPr/>
            <p:nvPr/>
          </p:nvGrpSpPr>
          <p:grpSpPr>
            <a:xfrm>
              <a:off x="-528216" y="3116173"/>
              <a:ext cx="3140396" cy="45661"/>
              <a:chOff x="1748550" y="1449263"/>
              <a:chExt cx="3899175" cy="56700"/>
            </a:xfrm>
          </p:grpSpPr>
          <p:cxnSp>
            <p:nvCxnSpPr>
              <p:cNvPr id="889" name="Google Shape;889;p39"/>
              <p:cNvCxnSpPr/>
              <p:nvPr/>
            </p:nvCxnSpPr>
            <p:spPr>
              <a:xfrm>
                <a:off x="1748550" y="1477625"/>
                <a:ext cx="3846900" cy="0"/>
              </a:xfrm>
              <a:prstGeom prst="straightConnector1">
                <a:avLst/>
              </a:prstGeom>
              <a:noFill/>
              <a:ln w="9525" cap="flat" cmpd="sng">
                <a:solidFill>
                  <a:schemeClr val="dk1"/>
                </a:solidFill>
                <a:prstDash val="solid"/>
                <a:round/>
                <a:headEnd type="none" w="med" len="med"/>
                <a:tailEnd type="none" w="med" len="med"/>
              </a:ln>
            </p:spPr>
          </p:cxnSp>
          <p:sp>
            <p:nvSpPr>
              <p:cNvPr id="890" name="Google Shape;890;p39"/>
              <p:cNvSpPr/>
              <p:nvPr/>
            </p:nvSpPr>
            <p:spPr>
              <a:xfrm>
                <a:off x="5591025" y="1449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1" name="Google Shape;891;p39"/>
          <p:cNvGrpSpPr/>
          <p:nvPr/>
        </p:nvGrpSpPr>
        <p:grpSpPr>
          <a:xfrm flipH="1">
            <a:off x="6378225" y="936479"/>
            <a:ext cx="3094729" cy="1111283"/>
            <a:chOff x="1748550" y="1613039"/>
            <a:chExt cx="3842475" cy="1379962"/>
          </a:xfrm>
        </p:grpSpPr>
        <p:grpSp>
          <p:nvGrpSpPr>
            <p:cNvPr id="892" name="Google Shape;892;p39"/>
            <p:cNvGrpSpPr/>
            <p:nvPr/>
          </p:nvGrpSpPr>
          <p:grpSpPr>
            <a:xfrm>
              <a:off x="1754675" y="2577138"/>
              <a:ext cx="1945675" cy="56700"/>
              <a:chOff x="1754675" y="2661275"/>
              <a:chExt cx="1945675" cy="56700"/>
            </a:xfrm>
          </p:grpSpPr>
          <p:cxnSp>
            <p:nvCxnSpPr>
              <p:cNvPr id="893" name="Google Shape;893;p39"/>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894" name="Google Shape;894;p39"/>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5" name="Google Shape;895;p39"/>
            <p:cNvGrpSpPr/>
            <p:nvPr/>
          </p:nvGrpSpPr>
          <p:grpSpPr>
            <a:xfrm>
              <a:off x="1754616" y="2823901"/>
              <a:ext cx="1938597" cy="169100"/>
              <a:chOff x="1754675" y="2824000"/>
              <a:chExt cx="4728285" cy="412439"/>
            </a:xfrm>
          </p:grpSpPr>
          <p:sp>
            <p:nvSpPr>
              <p:cNvPr id="896" name="Google Shape;896;p39"/>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897" name="Google Shape;897;p39"/>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8" name="Google Shape;898;p39"/>
            <p:cNvGrpSpPr/>
            <p:nvPr/>
          </p:nvGrpSpPr>
          <p:grpSpPr>
            <a:xfrm>
              <a:off x="1779150" y="2289288"/>
              <a:ext cx="3811875" cy="127113"/>
              <a:chOff x="1779150" y="2604263"/>
              <a:chExt cx="3811875" cy="127113"/>
            </a:xfrm>
          </p:grpSpPr>
          <p:sp>
            <p:nvSpPr>
              <p:cNvPr id="899" name="Google Shape;899;p39"/>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900" name="Google Shape;900;p39"/>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1" name="Google Shape;901;p39"/>
            <p:cNvGrpSpPr/>
            <p:nvPr/>
          </p:nvGrpSpPr>
          <p:grpSpPr>
            <a:xfrm>
              <a:off x="1748550" y="1758700"/>
              <a:ext cx="3573375" cy="277863"/>
              <a:chOff x="1748550" y="2064750"/>
              <a:chExt cx="3573375" cy="277863"/>
            </a:xfrm>
          </p:grpSpPr>
          <p:sp>
            <p:nvSpPr>
              <p:cNvPr id="902" name="Google Shape;902;p39"/>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903" name="Google Shape;903;p39"/>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4" name="Google Shape;904;p39"/>
            <p:cNvGrpSpPr/>
            <p:nvPr/>
          </p:nvGrpSpPr>
          <p:grpSpPr>
            <a:xfrm>
              <a:off x="1748560" y="1613039"/>
              <a:ext cx="3018055" cy="230395"/>
              <a:chOff x="1748547" y="1392116"/>
              <a:chExt cx="5911958" cy="451312"/>
            </a:xfrm>
          </p:grpSpPr>
          <p:sp>
            <p:nvSpPr>
              <p:cNvPr id="905" name="Google Shape;905;p39"/>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906" name="Google Shape;906;p39"/>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7" name="Google Shape;907;p39"/>
            <p:cNvGrpSpPr/>
            <p:nvPr/>
          </p:nvGrpSpPr>
          <p:grpSpPr>
            <a:xfrm>
              <a:off x="1766900" y="2120038"/>
              <a:ext cx="3737650" cy="56700"/>
              <a:chOff x="1766900" y="2869225"/>
              <a:chExt cx="3737650" cy="56700"/>
            </a:xfrm>
          </p:grpSpPr>
          <p:cxnSp>
            <p:nvCxnSpPr>
              <p:cNvPr id="908" name="Google Shape;908;p39"/>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909" name="Google Shape;909;p39"/>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3" name="Google Shape;946;p42"/>
          <p:cNvSpPr txBox="1">
            <a:spLocks noGrp="1"/>
          </p:cNvSpPr>
          <p:nvPr>
            <p:ph type="title"/>
          </p:nvPr>
        </p:nvSpPr>
        <p:spPr>
          <a:xfrm>
            <a:off x="2802763" y="623027"/>
            <a:ext cx="3538474" cy="7217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4000" dirty="0" smtClean="0"/>
              <a:t>Définition</a:t>
            </a:r>
            <a:endParaRPr sz="4000" dirty="0"/>
          </a:p>
        </p:txBody>
      </p:sp>
    </p:spTree>
    <p:extLst>
      <p:ext uri="{BB962C8B-B14F-4D97-AF65-F5344CB8AC3E}">
        <p14:creationId xmlns:p14="http://schemas.microsoft.com/office/powerpoint/2010/main" val="2062136811"/>
      </p:ext>
    </p:extLst>
  </p:cSld>
  <p:clrMapOvr>
    <a:masterClrMapping/>
  </p:clrMapOvr>
  <p:transition spd="slow" advTm="53907">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0.4|0.1|0.2|0.3|0.8"/>
</p:tagLst>
</file>

<file path=ppt/tags/tag2.xml><?xml version="1.0" encoding="utf-8"?>
<p:tagLst xmlns:a="http://schemas.openxmlformats.org/drawingml/2006/main" xmlns:r="http://schemas.openxmlformats.org/officeDocument/2006/relationships" xmlns:p="http://schemas.openxmlformats.org/presentationml/2006/main">
  <p:tag name="TIMING" val="|16.9|5.4|28.9|8.3|10.9"/>
</p:tagLst>
</file>

<file path=ppt/tags/tag3.xml><?xml version="1.0" encoding="utf-8"?>
<p:tagLst xmlns:a="http://schemas.openxmlformats.org/drawingml/2006/main" xmlns:r="http://schemas.openxmlformats.org/officeDocument/2006/relationships" xmlns:p="http://schemas.openxmlformats.org/presentationml/2006/main">
  <p:tag name="TIMING" val="|3.8|15.2|16.5"/>
</p:tagLst>
</file>

<file path=ppt/theme/theme1.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6803</TotalTime>
  <Words>1184</Words>
  <Application>Microsoft Office PowerPoint</Application>
  <PresentationFormat>Affichage à l'écran (16:9)</PresentationFormat>
  <Paragraphs>84</Paragraphs>
  <Slides>23</Slides>
  <Notes>23</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23</vt:i4>
      </vt:variant>
    </vt:vector>
  </HeadingPairs>
  <TitlesOfParts>
    <vt:vector size="37" baseType="lpstr">
      <vt:lpstr>Inter</vt:lpstr>
      <vt:lpstr>Barlow</vt:lpstr>
      <vt:lpstr>Montserrat</vt:lpstr>
      <vt:lpstr>Times New Roman</vt:lpstr>
      <vt:lpstr>__fkGroteskNeue_598ab8</vt:lpstr>
      <vt:lpstr>Poppins Black</vt:lpstr>
      <vt:lpstr>Calibri</vt:lpstr>
      <vt:lpstr>Poppins ExtraBold</vt:lpstr>
      <vt:lpstr>Arial</vt:lpstr>
      <vt:lpstr>__fkGroteskNeue_a82850</vt:lpstr>
      <vt:lpstr>Raleway</vt:lpstr>
      <vt:lpstr>Poppins</vt:lpstr>
      <vt:lpstr>Nunito Light</vt:lpstr>
      <vt:lpstr>Data Analytics Strategy Toolkit by Slidesgo</vt:lpstr>
      <vt:lpstr>Implémentation de l’intelligence artificielle (IA) en radiothérapie externe: Généralités </vt:lpstr>
      <vt:lpstr>PLAN</vt:lpstr>
      <vt:lpstr>1.  INTRODUCTION </vt:lpstr>
      <vt:lpstr>Présentation PowerPoint</vt:lpstr>
      <vt:lpstr>Workflow de la RTE</vt:lpstr>
      <vt:lpstr>2.  PROBLEMATIQUE</vt:lpstr>
      <vt:lpstr>Présentation PowerPoint</vt:lpstr>
      <vt:lpstr>3.  DEFINITION ET OBJECTIFS DE L’IA</vt:lpstr>
      <vt:lpstr>Définition</vt:lpstr>
      <vt:lpstr>Résolution des problèmes</vt:lpstr>
      <vt:lpstr>4.  IMPLEMENTATION DE L’IA EN RTE </vt:lpstr>
      <vt:lpstr>Présentation PowerPoint</vt:lpstr>
      <vt:lpstr>EXEMPLES D’AUTO-DELINEATION</vt:lpstr>
      <vt:lpstr>Présentation PowerPoint</vt:lpstr>
      <vt:lpstr>Présentation PowerPoint</vt:lpstr>
      <vt:lpstr>EXEMPLE DE LOGICIEL DE CALCUL DE LA DOSE</vt:lpstr>
      <vt:lpstr>Présentation PowerPoint</vt:lpstr>
      <vt:lpstr>5.  LES DEFIS DE L’IA ET PROPOSITION DE SOLUTIONS </vt:lpstr>
      <vt:lpstr>Présentation PowerPoint</vt:lpstr>
      <vt:lpstr>Proposition de solutions</vt:lpstr>
      <vt:lpstr>6.  CONCLUSION</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Implémentation de l’intelligence artificielle (IA) en radiothérapie externe: Généralités</dc:title>
  <dc:creator>louji</dc:creator>
  <cp:lastModifiedBy>DELL</cp:lastModifiedBy>
  <cp:revision>152</cp:revision>
  <dcterms:modified xsi:type="dcterms:W3CDTF">2024-11-23T07:57:07Z</dcterms:modified>
</cp:coreProperties>
</file>