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7"/>
  </p:notesMasterIdLst>
  <p:handoutMasterIdLst>
    <p:handoutMasterId r:id="rId48"/>
  </p:handoutMasterIdLst>
  <p:sldIdLst>
    <p:sldId id="256" r:id="rId3"/>
    <p:sldId id="285" r:id="rId4"/>
    <p:sldId id="2134960065" r:id="rId5"/>
    <p:sldId id="2134960054" r:id="rId6"/>
    <p:sldId id="2134960053" r:id="rId7"/>
    <p:sldId id="355" r:id="rId8"/>
    <p:sldId id="358" r:id="rId9"/>
    <p:sldId id="366" r:id="rId10"/>
    <p:sldId id="359" r:id="rId11"/>
    <p:sldId id="354" r:id="rId12"/>
    <p:sldId id="318" r:id="rId13"/>
    <p:sldId id="13854" r:id="rId14"/>
    <p:sldId id="367" r:id="rId15"/>
    <p:sldId id="13855" r:id="rId16"/>
    <p:sldId id="13856" r:id="rId17"/>
    <p:sldId id="13857" r:id="rId18"/>
    <p:sldId id="13858" r:id="rId19"/>
    <p:sldId id="324" r:id="rId20"/>
    <p:sldId id="336" r:id="rId21"/>
    <p:sldId id="337" r:id="rId22"/>
    <p:sldId id="13859" r:id="rId23"/>
    <p:sldId id="325" r:id="rId24"/>
    <p:sldId id="338" r:id="rId25"/>
    <p:sldId id="13860" r:id="rId26"/>
    <p:sldId id="345" r:id="rId27"/>
    <p:sldId id="346" r:id="rId28"/>
    <p:sldId id="13861" r:id="rId29"/>
    <p:sldId id="369" r:id="rId30"/>
    <p:sldId id="271" r:id="rId31"/>
    <p:sldId id="276" r:id="rId32"/>
    <p:sldId id="370" r:id="rId33"/>
    <p:sldId id="272" r:id="rId34"/>
    <p:sldId id="273" r:id="rId35"/>
    <p:sldId id="13863" r:id="rId36"/>
    <p:sldId id="267" r:id="rId37"/>
    <p:sldId id="268" r:id="rId38"/>
    <p:sldId id="270" r:id="rId39"/>
    <p:sldId id="2134960062" r:id="rId40"/>
    <p:sldId id="2134960063" r:id="rId41"/>
    <p:sldId id="348" r:id="rId42"/>
    <p:sldId id="13868" r:id="rId43"/>
    <p:sldId id="350" r:id="rId44"/>
    <p:sldId id="304" r:id="rId45"/>
    <p:sldId id="305" r:id="rId4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4"/>
    <p:restoredTop sz="83946"/>
  </p:normalViewPr>
  <p:slideViewPr>
    <p:cSldViewPr snapToGrid="0" snapToObjects="1">
      <p:cViewPr varScale="1">
        <p:scale>
          <a:sx n="142" d="100"/>
          <a:sy n="142" d="100"/>
        </p:scale>
        <p:origin x="122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520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7CCB2-CEF1-EB42-BA71-FC7FF9A253C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DA60E6-2365-5348-936C-7A9BC987E57D}">
      <dgm:prSet/>
      <dgm:spPr>
        <a:solidFill>
          <a:srgbClr val="950558"/>
        </a:solidFill>
      </dgm:spPr>
      <dgm:t>
        <a:bodyPr/>
        <a:lstStyle/>
        <a:p>
          <a:r>
            <a:rPr lang="fr-FR" b="1"/>
            <a:t>RTOG 9601</a:t>
          </a:r>
        </a:p>
      </dgm:t>
    </dgm:pt>
    <dgm:pt modelId="{BA87C806-DEF1-C043-88CF-C2817219E166}" type="parTrans" cxnId="{D181221C-DDC1-EB46-B8B5-83E7BFFACEDA}">
      <dgm:prSet/>
      <dgm:spPr/>
      <dgm:t>
        <a:bodyPr/>
        <a:lstStyle/>
        <a:p>
          <a:endParaRPr lang="fr-FR"/>
        </a:p>
      </dgm:t>
    </dgm:pt>
    <dgm:pt modelId="{4A1517AA-9343-C34B-8033-3025BD6743F3}" type="sibTrans" cxnId="{D181221C-DDC1-EB46-B8B5-83E7BFFACEDA}">
      <dgm:prSet/>
      <dgm:spPr/>
      <dgm:t>
        <a:bodyPr/>
        <a:lstStyle/>
        <a:p>
          <a:endParaRPr lang="fr-FR"/>
        </a:p>
      </dgm:t>
    </dgm:pt>
    <dgm:pt modelId="{8971CF92-F892-034F-9F83-544209D40B22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GETUG-AFU 16</a:t>
          </a:r>
        </a:p>
      </dgm:t>
    </dgm:pt>
    <dgm:pt modelId="{33A92ADC-4D2C-B24C-870B-4336F8A6157A}" type="parTrans" cxnId="{1006A6A7-848B-8B43-9732-1C391EBD98F2}">
      <dgm:prSet/>
      <dgm:spPr/>
      <dgm:t>
        <a:bodyPr/>
        <a:lstStyle/>
        <a:p>
          <a:endParaRPr lang="fr-FR"/>
        </a:p>
      </dgm:t>
    </dgm:pt>
    <dgm:pt modelId="{9B6ABBC7-F81F-3A4D-A7F4-38B20B06435C}" type="sibTrans" cxnId="{1006A6A7-848B-8B43-9732-1C391EBD98F2}">
      <dgm:prSet/>
      <dgm:spPr/>
      <dgm:t>
        <a:bodyPr/>
        <a:lstStyle/>
        <a:p>
          <a:endParaRPr lang="fr-FR"/>
        </a:p>
      </dgm:t>
    </dgm:pt>
    <dgm:pt modelId="{523B367F-35D7-8D4E-8340-3BDF695EC03A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RTOG 0534 SPPORT</a:t>
          </a:r>
        </a:p>
      </dgm:t>
    </dgm:pt>
    <dgm:pt modelId="{A93EF568-C07B-5046-9478-AFBAE602AB5E}" type="parTrans" cxnId="{86401C5A-14BB-3F44-8026-777703909559}">
      <dgm:prSet/>
      <dgm:spPr/>
      <dgm:t>
        <a:bodyPr/>
        <a:lstStyle/>
        <a:p>
          <a:endParaRPr lang="fr-FR"/>
        </a:p>
      </dgm:t>
    </dgm:pt>
    <dgm:pt modelId="{37BC2BF0-51D3-FD42-9F7C-585C0E1A7929}" type="sibTrans" cxnId="{86401C5A-14BB-3F44-8026-777703909559}">
      <dgm:prSet/>
      <dgm:spPr/>
      <dgm:t>
        <a:bodyPr/>
        <a:lstStyle/>
        <a:p>
          <a:endParaRPr lang="fr-FR"/>
        </a:p>
      </dgm:t>
    </dgm:pt>
    <dgm:pt modelId="{F8587D3F-292F-9649-A4B2-1C5C2D5D684B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RADICALS-HD</a:t>
          </a:r>
        </a:p>
      </dgm:t>
    </dgm:pt>
    <dgm:pt modelId="{3E4A8C75-6E05-E941-95D6-6EDC7D68CE78}" type="parTrans" cxnId="{C3CA4999-3705-CB40-82DA-42DD974AB034}">
      <dgm:prSet/>
      <dgm:spPr/>
      <dgm:t>
        <a:bodyPr/>
        <a:lstStyle/>
        <a:p>
          <a:endParaRPr lang="fr-FR"/>
        </a:p>
      </dgm:t>
    </dgm:pt>
    <dgm:pt modelId="{78AC91E6-9F10-E948-853F-16E143F68EC9}" type="sibTrans" cxnId="{C3CA4999-3705-CB40-82DA-42DD974AB034}">
      <dgm:prSet/>
      <dgm:spPr/>
      <dgm:t>
        <a:bodyPr/>
        <a:lstStyle/>
        <a:p>
          <a:endParaRPr lang="fr-FR"/>
        </a:p>
      </dgm:t>
    </dgm:pt>
    <dgm:pt modelId="{BC089647-886A-E441-A7A7-9F62D7B39F6D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META-ANALYSE DADSPORT</a:t>
          </a:r>
        </a:p>
      </dgm:t>
    </dgm:pt>
    <dgm:pt modelId="{4C04594F-C2C3-8449-84A5-642A9A54ACC4}" type="parTrans" cxnId="{26263E61-696A-CD40-BD3F-8ED99C1E8522}">
      <dgm:prSet/>
      <dgm:spPr/>
      <dgm:t>
        <a:bodyPr/>
        <a:lstStyle/>
        <a:p>
          <a:endParaRPr lang="fr-FR"/>
        </a:p>
      </dgm:t>
    </dgm:pt>
    <dgm:pt modelId="{B7FE96B6-7DA5-4D45-AF29-B6B394E96F2F}" type="sibTrans" cxnId="{26263E61-696A-CD40-BD3F-8ED99C1E8522}">
      <dgm:prSet/>
      <dgm:spPr/>
      <dgm:t>
        <a:bodyPr/>
        <a:lstStyle/>
        <a:p>
          <a:endParaRPr lang="fr-FR"/>
        </a:p>
      </dgm:t>
    </dgm:pt>
    <dgm:pt modelId="{8D81B45F-1AA3-2545-98CD-EAE2E83FFF82}">
      <dgm:prSet custT="1"/>
      <dgm:spPr/>
      <dgm:t>
        <a:bodyPr/>
        <a:lstStyle/>
        <a:p>
          <a:r>
            <a:rPr lang="fr-FR" sz="1600" b="1" dirty="0"/>
            <a:t>RT +/- BCL 2 ANS</a:t>
          </a:r>
        </a:p>
      </dgm:t>
    </dgm:pt>
    <dgm:pt modelId="{ABBDA6D2-3104-8B4F-B98A-73BA92BAFC90}" type="parTrans" cxnId="{F9176F99-DCE0-7343-BA1F-A392953E39C0}">
      <dgm:prSet/>
      <dgm:spPr/>
      <dgm:t>
        <a:bodyPr/>
        <a:lstStyle/>
        <a:p>
          <a:endParaRPr lang="fr-FR"/>
        </a:p>
      </dgm:t>
    </dgm:pt>
    <dgm:pt modelId="{8F5E0070-54CF-B248-9F40-EECB3C205C78}" type="sibTrans" cxnId="{F9176F99-DCE0-7343-BA1F-A392953E39C0}">
      <dgm:prSet/>
      <dgm:spPr/>
      <dgm:t>
        <a:bodyPr/>
        <a:lstStyle/>
        <a:p>
          <a:endParaRPr lang="fr-FR"/>
        </a:p>
      </dgm:t>
    </dgm:pt>
    <dgm:pt modelId="{79D58441-CA68-C445-843D-E3805516F683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36CE3FE3-3829-B343-8A11-ADB08CF7B15A}" type="parTrans" cxnId="{6650A48D-6168-754A-B67A-BD50348FDFA1}">
      <dgm:prSet/>
      <dgm:spPr/>
      <dgm:t>
        <a:bodyPr/>
        <a:lstStyle/>
        <a:p>
          <a:endParaRPr lang="fr-FR"/>
        </a:p>
      </dgm:t>
    </dgm:pt>
    <dgm:pt modelId="{A9E1215F-3C9E-E845-8714-1FACD0BC87AB}" type="sibTrans" cxnId="{6650A48D-6168-754A-B67A-BD50348FDFA1}">
      <dgm:prSet/>
      <dgm:spPr/>
      <dgm:t>
        <a:bodyPr/>
        <a:lstStyle/>
        <a:p>
          <a:endParaRPr lang="fr-FR"/>
        </a:p>
      </dgm:t>
    </dgm:pt>
    <dgm:pt modelId="{358DC4A4-9BDD-7346-846B-CF2D26A344BC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D710A4A9-C565-AC4F-A608-9C8DD916586A}" type="parTrans" cxnId="{8DC15D6B-707A-6940-B227-2AC59277EEED}">
      <dgm:prSet/>
      <dgm:spPr/>
      <dgm:t>
        <a:bodyPr/>
        <a:lstStyle/>
        <a:p>
          <a:endParaRPr lang="fr-FR"/>
        </a:p>
      </dgm:t>
    </dgm:pt>
    <dgm:pt modelId="{FB984146-6C23-0F4A-A252-A96FCA16AE64}" type="sibTrans" cxnId="{8DC15D6B-707A-6940-B227-2AC59277EEED}">
      <dgm:prSet/>
      <dgm:spPr/>
      <dgm:t>
        <a:bodyPr/>
        <a:lstStyle/>
        <a:p>
          <a:endParaRPr lang="fr-FR"/>
        </a:p>
      </dgm:t>
    </dgm:pt>
    <dgm:pt modelId="{6B2D98C0-2A39-314E-9F5D-F2C764EDA54A}">
      <dgm:prSet custT="1"/>
      <dgm:spPr/>
      <dgm:t>
        <a:bodyPr/>
        <a:lstStyle/>
        <a:p>
          <a:r>
            <a:rPr lang="fr-FR" sz="1600" b="1" dirty="0"/>
            <a:t>RT+/- HT 0, 6 OU 12 MOIS</a:t>
          </a:r>
        </a:p>
      </dgm:t>
    </dgm:pt>
    <dgm:pt modelId="{41A7D8F8-1BDA-B945-A554-E6CBC93E18E4}" type="parTrans" cxnId="{1BEE291D-C8A3-AB4C-AD21-52FEEB293162}">
      <dgm:prSet/>
      <dgm:spPr/>
      <dgm:t>
        <a:bodyPr/>
        <a:lstStyle/>
        <a:p>
          <a:endParaRPr lang="fr-FR"/>
        </a:p>
      </dgm:t>
    </dgm:pt>
    <dgm:pt modelId="{408FC32B-7E8C-AE48-B620-AF5F4CC738FF}" type="sibTrans" cxnId="{1BEE291D-C8A3-AB4C-AD21-52FEEB293162}">
      <dgm:prSet/>
      <dgm:spPr/>
      <dgm:t>
        <a:bodyPr/>
        <a:lstStyle/>
        <a:p>
          <a:endParaRPr lang="fr-FR"/>
        </a:p>
      </dgm:t>
    </dgm:pt>
    <dgm:pt modelId="{7FC2E81A-92D8-9741-A697-4320C3405B57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A321348A-CA5C-D146-9C34-129F411F7345}" type="parTrans" cxnId="{81662742-9AC1-1942-B7EA-756D2DB3DF49}">
      <dgm:prSet/>
      <dgm:spPr/>
      <dgm:t>
        <a:bodyPr/>
        <a:lstStyle/>
        <a:p>
          <a:endParaRPr lang="fr-FR"/>
        </a:p>
      </dgm:t>
    </dgm:pt>
    <dgm:pt modelId="{7D797DBE-5568-094E-B29B-1449EB66FA85}" type="sibTrans" cxnId="{81662742-9AC1-1942-B7EA-756D2DB3DF49}">
      <dgm:prSet/>
      <dgm:spPr/>
      <dgm:t>
        <a:bodyPr/>
        <a:lstStyle/>
        <a:p>
          <a:endParaRPr lang="fr-FR"/>
        </a:p>
      </dgm:t>
    </dgm:pt>
    <dgm:pt modelId="{ABDA063F-037E-0847-87D5-2FEC97D1B828}" type="pres">
      <dgm:prSet presAssocID="{EC87CCB2-CEF1-EB42-BA71-FC7FF9A253C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2295B59-FFDC-8247-BEAD-0C839B79CE80}" type="pres">
      <dgm:prSet presAssocID="{E4DA60E6-2365-5348-936C-7A9BC987E57D}" presName="horFlow" presStyleCnt="0"/>
      <dgm:spPr/>
    </dgm:pt>
    <dgm:pt modelId="{01567968-7214-6F41-8D8F-BF0EAFB7D38C}" type="pres">
      <dgm:prSet presAssocID="{E4DA60E6-2365-5348-936C-7A9BC987E57D}" presName="bigChev" presStyleLbl="node1" presStyleIdx="0" presStyleCnt="5"/>
      <dgm:spPr/>
    </dgm:pt>
    <dgm:pt modelId="{D5BF3B05-3735-C94F-83A3-91C0CF85DB18}" type="pres">
      <dgm:prSet presAssocID="{ABBDA6D2-3104-8B4F-B98A-73BA92BAFC90}" presName="parTrans" presStyleCnt="0"/>
      <dgm:spPr/>
    </dgm:pt>
    <dgm:pt modelId="{DD856404-0DA4-FD4D-917A-E66E5C10A76E}" type="pres">
      <dgm:prSet presAssocID="{8D81B45F-1AA3-2545-98CD-EAE2E83FFF82}" presName="node" presStyleLbl="alignAccFollowNode1" presStyleIdx="0" presStyleCnt="5" custScaleX="258814">
        <dgm:presLayoutVars>
          <dgm:bulletEnabled val="1"/>
        </dgm:presLayoutVars>
      </dgm:prSet>
      <dgm:spPr/>
    </dgm:pt>
    <dgm:pt modelId="{58E60148-56BF-584D-8F9E-6021604B34F5}" type="pres">
      <dgm:prSet presAssocID="{E4DA60E6-2365-5348-936C-7A9BC987E57D}" presName="vSp" presStyleCnt="0"/>
      <dgm:spPr/>
    </dgm:pt>
    <dgm:pt modelId="{3F1EFF35-593D-1749-B91C-98D939182BE6}" type="pres">
      <dgm:prSet presAssocID="{8971CF92-F892-034F-9F83-544209D40B22}" presName="horFlow" presStyleCnt="0"/>
      <dgm:spPr/>
    </dgm:pt>
    <dgm:pt modelId="{366CA33C-DF2A-A24C-AD4D-35D3AC88F943}" type="pres">
      <dgm:prSet presAssocID="{8971CF92-F892-034F-9F83-544209D40B22}" presName="bigChev" presStyleLbl="node1" presStyleIdx="1" presStyleCnt="5"/>
      <dgm:spPr/>
    </dgm:pt>
    <dgm:pt modelId="{0B5DB454-41A5-9E4B-9EFA-B0D1F371C657}" type="pres">
      <dgm:prSet presAssocID="{36CE3FE3-3829-B343-8A11-ADB08CF7B15A}" presName="parTrans" presStyleCnt="0"/>
      <dgm:spPr/>
    </dgm:pt>
    <dgm:pt modelId="{BAA985E5-4C55-DD47-9012-EA233CC154DC}" type="pres">
      <dgm:prSet presAssocID="{79D58441-CA68-C445-843D-E3805516F683}" presName="node" presStyleLbl="alignAccFollowNode1" presStyleIdx="1" presStyleCnt="5" custScaleX="258950">
        <dgm:presLayoutVars>
          <dgm:bulletEnabled val="1"/>
        </dgm:presLayoutVars>
      </dgm:prSet>
      <dgm:spPr/>
    </dgm:pt>
    <dgm:pt modelId="{A758A981-8EE4-A140-BA3C-C6E9214D12C9}" type="pres">
      <dgm:prSet presAssocID="{8971CF92-F892-034F-9F83-544209D40B22}" presName="vSp" presStyleCnt="0"/>
      <dgm:spPr/>
    </dgm:pt>
    <dgm:pt modelId="{77FEBE13-2F2C-E94C-9389-D24E774693BE}" type="pres">
      <dgm:prSet presAssocID="{523B367F-35D7-8D4E-8340-3BDF695EC03A}" presName="horFlow" presStyleCnt="0"/>
      <dgm:spPr/>
    </dgm:pt>
    <dgm:pt modelId="{6B78C4CA-8BDB-3E43-BAE4-871DF5459F45}" type="pres">
      <dgm:prSet presAssocID="{523B367F-35D7-8D4E-8340-3BDF695EC03A}" presName="bigChev" presStyleLbl="node1" presStyleIdx="2" presStyleCnt="5"/>
      <dgm:spPr/>
    </dgm:pt>
    <dgm:pt modelId="{99010B14-2FE9-1142-B3DB-B3C1F07C29F6}" type="pres">
      <dgm:prSet presAssocID="{D710A4A9-C565-AC4F-A608-9C8DD916586A}" presName="parTrans" presStyleCnt="0"/>
      <dgm:spPr/>
    </dgm:pt>
    <dgm:pt modelId="{F00277FB-76DF-2440-BDE2-F43FC4676EA0}" type="pres">
      <dgm:prSet presAssocID="{358DC4A4-9BDD-7346-846B-CF2D26A344BC}" presName="node" presStyleLbl="alignAccFollowNode1" presStyleIdx="2" presStyleCnt="5" custScaleX="258987">
        <dgm:presLayoutVars>
          <dgm:bulletEnabled val="1"/>
        </dgm:presLayoutVars>
      </dgm:prSet>
      <dgm:spPr/>
    </dgm:pt>
    <dgm:pt modelId="{D34DB072-F7D9-AF41-AA44-F9A5D7FC43B3}" type="pres">
      <dgm:prSet presAssocID="{523B367F-35D7-8D4E-8340-3BDF695EC03A}" presName="vSp" presStyleCnt="0"/>
      <dgm:spPr/>
    </dgm:pt>
    <dgm:pt modelId="{1648147A-39B1-884B-8CF9-4A0F6BCE7E04}" type="pres">
      <dgm:prSet presAssocID="{F8587D3F-292F-9649-A4B2-1C5C2D5D684B}" presName="horFlow" presStyleCnt="0"/>
      <dgm:spPr/>
    </dgm:pt>
    <dgm:pt modelId="{C28F7589-32ED-F942-A651-F5DFC42AE1E4}" type="pres">
      <dgm:prSet presAssocID="{F8587D3F-292F-9649-A4B2-1C5C2D5D684B}" presName="bigChev" presStyleLbl="node1" presStyleIdx="3" presStyleCnt="5"/>
      <dgm:spPr/>
    </dgm:pt>
    <dgm:pt modelId="{D5504078-B8CF-F743-B76C-BE8B8811A5B6}" type="pres">
      <dgm:prSet presAssocID="{41A7D8F8-1BDA-B945-A554-E6CBC93E18E4}" presName="parTrans" presStyleCnt="0"/>
      <dgm:spPr/>
    </dgm:pt>
    <dgm:pt modelId="{BA45D674-C573-934F-9E52-A5BE331193BC}" type="pres">
      <dgm:prSet presAssocID="{6B2D98C0-2A39-314E-9F5D-F2C764EDA54A}" presName="node" presStyleLbl="alignAccFollowNode1" presStyleIdx="3" presStyleCnt="5" custScaleX="258852">
        <dgm:presLayoutVars>
          <dgm:bulletEnabled val="1"/>
        </dgm:presLayoutVars>
      </dgm:prSet>
      <dgm:spPr/>
    </dgm:pt>
    <dgm:pt modelId="{36643FD5-F3D4-FD4F-B391-4650B86A4ABB}" type="pres">
      <dgm:prSet presAssocID="{F8587D3F-292F-9649-A4B2-1C5C2D5D684B}" presName="vSp" presStyleCnt="0"/>
      <dgm:spPr/>
    </dgm:pt>
    <dgm:pt modelId="{218BE6E2-144F-7E4B-9EB6-83C82BEA8937}" type="pres">
      <dgm:prSet presAssocID="{BC089647-886A-E441-A7A7-9F62D7B39F6D}" presName="horFlow" presStyleCnt="0"/>
      <dgm:spPr/>
    </dgm:pt>
    <dgm:pt modelId="{10E4B47B-44DB-F84D-B9A5-16AB738907E4}" type="pres">
      <dgm:prSet presAssocID="{BC089647-886A-E441-A7A7-9F62D7B39F6D}" presName="bigChev" presStyleLbl="node1" presStyleIdx="4" presStyleCnt="5"/>
      <dgm:spPr/>
    </dgm:pt>
    <dgm:pt modelId="{C222965B-9C23-2E4A-AB95-F2B1357C8EC3}" type="pres">
      <dgm:prSet presAssocID="{A321348A-CA5C-D146-9C34-129F411F7345}" presName="parTrans" presStyleCnt="0"/>
      <dgm:spPr/>
    </dgm:pt>
    <dgm:pt modelId="{79D99629-29F9-9543-B0DE-73B39AFA4934}" type="pres">
      <dgm:prSet presAssocID="{7FC2E81A-92D8-9741-A697-4320C3405B57}" presName="node" presStyleLbl="alignAccFollowNode1" presStyleIdx="4" presStyleCnt="5" custScaleX="258950">
        <dgm:presLayoutVars>
          <dgm:bulletEnabled val="1"/>
        </dgm:presLayoutVars>
      </dgm:prSet>
      <dgm:spPr/>
    </dgm:pt>
  </dgm:ptLst>
  <dgm:cxnLst>
    <dgm:cxn modelId="{E1CC9E0A-C4FF-9B44-A368-479237A49CAC}" type="presOf" srcId="{E4DA60E6-2365-5348-936C-7A9BC987E57D}" destId="{01567968-7214-6F41-8D8F-BF0EAFB7D38C}" srcOrd="0" destOrd="0" presId="urn:microsoft.com/office/officeart/2005/8/layout/lProcess3"/>
    <dgm:cxn modelId="{D181221C-DDC1-EB46-B8B5-83E7BFFACEDA}" srcId="{EC87CCB2-CEF1-EB42-BA71-FC7FF9A253C1}" destId="{E4DA60E6-2365-5348-936C-7A9BC987E57D}" srcOrd="0" destOrd="0" parTransId="{BA87C806-DEF1-C043-88CF-C2817219E166}" sibTransId="{4A1517AA-9343-C34B-8033-3025BD6743F3}"/>
    <dgm:cxn modelId="{1BEE291D-C8A3-AB4C-AD21-52FEEB293162}" srcId="{F8587D3F-292F-9649-A4B2-1C5C2D5D684B}" destId="{6B2D98C0-2A39-314E-9F5D-F2C764EDA54A}" srcOrd="0" destOrd="0" parTransId="{41A7D8F8-1BDA-B945-A554-E6CBC93E18E4}" sibTransId="{408FC32B-7E8C-AE48-B620-AF5F4CC738FF}"/>
    <dgm:cxn modelId="{EF24282F-DA77-E34E-848D-0427DDD8E58A}" type="presOf" srcId="{EC87CCB2-CEF1-EB42-BA71-FC7FF9A253C1}" destId="{ABDA063F-037E-0847-87D5-2FEC97D1B828}" srcOrd="0" destOrd="0" presId="urn:microsoft.com/office/officeart/2005/8/layout/lProcess3"/>
    <dgm:cxn modelId="{81662742-9AC1-1942-B7EA-756D2DB3DF49}" srcId="{BC089647-886A-E441-A7A7-9F62D7B39F6D}" destId="{7FC2E81A-92D8-9741-A697-4320C3405B57}" srcOrd="0" destOrd="0" parTransId="{A321348A-CA5C-D146-9C34-129F411F7345}" sibTransId="{7D797DBE-5568-094E-B29B-1449EB66FA85}"/>
    <dgm:cxn modelId="{86401C5A-14BB-3F44-8026-777703909559}" srcId="{EC87CCB2-CEF1-EB42-BA71-FC7FF9A253C1}" destId="{523B367F-35D7-8D4E-8340-3BDF695EC03A}" srcOrd="2" destOrd="0" parTransId="{A93EF568-C07B-5046-9478-AFBAE602AB5E}" sibTransId="{37BC2BF0-51D3-FD42-9F7C-585C0E1A7929}"/>
    <dgm:cxn modelId="{26263E61-696A-CD40-BD3F-8ED99C1E8522}" srcId="{EC87CCB2-CEF1-EB42-BA71-FC7FF9A253C1}" destId="{BC089647-886A-E441-A7A7-9F62D7B39F6D}" srcOrd="4" destOrd="0" parTransId="{4C04594F-C2C3-8449-84A5-642A9A54ACC4}" sibTransId="{B7FE96B6-7DA5-4D45-AF29-B6B394E96F2F}"/>
    <dgm:cxn modelId="{8DC15D6B-707A-6940-B227-2AC59277EEED}" srcId="{523B367F-35D7-8D4E-8340-3BDF695EC03A}" destId="{358DC4A4-9BDD-7346-846B-CF2D26A344BC}" srcOrd="0" destOrd="0" parTransId="{D710A4A9-C565-AC4F-A608-9C8DD916586A}" sibTransId="{FB984146-6C23-0F4A-A252-A96FCA16AE64}"/>
    <dgm:cxn modelId="{56AC2A85-6A02-B448-BFED-C93504CA56C5}" type="presOf" srcId="{8971CF92-F892-034F-9F83-544209D40B22}" destId="{366CA33C-DF2A-A24C-AD4D-35D3AC88F943}" srcOrd="0" destOrd="0" presId="urn:microsoft.com/office/officeart/2005/8/layout/lProcess3"/>
    <dgm:cxn modelId="{CE86648A-6398-A24B-91CC-463E9A8D2244}" type="presOf" srcId="{79D58441-CA68-C445-843D-E3805516F683}" destId="{BAA985E5-4C55-DD47-9012-EA233CC154DC}" srcOrd="0" destOrd="0" presId="urn:microsoft.com/office/officeart/2005/8/layout/lProcess3"/>
    <dgm:cxn modelId="{6650A48D-6168-754A-B67A-BD50348FDFA1}" srcId="{8971CF92-F892-034F-9F83-544209D40B22}" destId="{79D58441-CA68-C445-843D-E3805516F683}" srcOrd="0" destOrd="0" parTransId="{36CE3FE3-3829-B343-8A11-ADB08CF7B15A}" sibTransId="{A9E1215F-3C9E-E845-8714-1FACD0BC87AB}"/>
    <dgm:cxn modelId="{7AAF7996-B7E6-3744-8221-414115C36A16}" type="presOf" srcId="{8D81B45F-1AA3-2545-98CD-EAE2E83FFF82}" destId="{DD856404-0DA4-FD4D-917A-E66E5C10A76E}" srcOrd="0" destOrd="0" presId="urn:microsoft.com/office/officeart/2005/8/layout/lProcess3"/>
    <dgm:cxn modelId="{C3CA4999-3705-CB40-82DA-42DD974AB034}" srcId="{EC87CCB2-CEF1-EB42-BA71-FC7FF9A253C1}" destId="{F8587D3F-292F-9649-A4B2-1C5C2D5D684B}" srcOrd="3" destOrd="0" parTransId="{3E4A8C75-6E05-E941-95D6-6EDC7D68CE78}" sibTransId="{78AC91E6-9F10-E948-853F-16E143F68EC9}"/>
    <dgm:cxn modelId="{F9176F99-DCE0-7343-BA1F-A392953E39C0}" srcId="{E4DA60E6-2365-5348-936C-7A9BC987E57D}" destId="{8D81B45F-1AA3-2545-98CD-EAE2E83FFF82}" srcOrd="0" destOrd="0" parTransId="{ABBDA6D2-3104-8B4F-B98A-73BA92BAFC90}" sibTransId="{8F5E0070-54CF-B248-9F40-EECB3C205C78}"/>
    <dgm:cxn modelId="{1006A6A7-848B-8B43-9732-1C391EBD98F2}" srcId="{EC87CCB2-CEF1-EB42-BA71-FC7FF9A253C1}" destId="{8971CF92-F892-034F-9F83-544209D40B22}" srcOrd="1" destOrd="0" parTransId="{33A92ADC-4D2C-B24C-870B-4336F8A6157A}" sibTransId="{9B6ABBC7-F81F-3A4D-A7F4-38B20B06435C}"/>
    <dgm:cxn modelId="{54E3EDC0-6725-3A4A-A741-03F1941B722F}" type="presOf" srcId="{6B2D98C0-2A39-314E-9F5D-F2C764EDA54A}" destId="{BA45D674-C573-934F-9E52-A5BE331193BC}" srcOrd="0" destOrd="0" presId="urn:microsoft.com/office/officeart/2005/8/layout/lProcess3"/>
    <dgm:cxn modelId="{1677C9D3-3F9A-4640-A293-EC6CB4E0EDA6}" type="presOf" srcId="{7FC2E81A-92D8-9741-A697-4320C3405B57}" destId="{79D99629-29F9-9543-B0DE-73B39AFA4934}" srcOrd="0" destOrd="0" presId="urn:microsoft.com/office/officeart/2005/8/layout/lProcess3"/>
    <dgm:cxn modelId="{275F13D4-55DE-3242-9901-FF967962FCD1}" type="presOf" srcId="{523B367F-35D7-8D4E-8340-3BDF695EC03A}" destId="{6B78C4CA-8BDB-3E43-BAE4-871DF5459F45}" srcOrd="0" destOrd="0" presId="urn:microsoft.com/office/officeart/2005/8/layout/lProcess3"/>
    <dgm:cxn modelId="{D6798DDA-E030-8D41-B8C6-A1EBA6EAEAE0}" type="presOf" srcId="{BC089647-886A-E441-A7A7-9F62D7B39F6D}" destId="{10E4B47B-44DB-F84D-B9A5-16AB738907E4}" srcOrd="0" destOrd="0" presId="urn:microsoft.com/office/officeart/2005/8/layout/lProcess3"/>
    <dgm:cxn modelId="{4746F9F7-F7D3-B942-B8C9-DD9A254F19CF}" type="presOf" srcId="{358DC4A4-9BDD-7346-846B-CF2D26A344BC}" destId="{F00277FB-76DF-2440-BDE2-F43FC4676EA0}" srcOrd="0" destOrd="0" presId="urn:microsoft.com/office/officeart/2005/8/layout/lProcess3"/>
    <dgm:cxn modelId="{3B5EAAF8-E237-F042-9751-5EC1F9E3A04C}" type="presOf" srcId="{F8587D3F-292F-9649-A4B2-1C5C2D5D684B}" destId="{C28F7589-32ED-F942-A651-F5DFC42AE1E4}" srcOrd="0" destOrd="0" presId="urn:microsoft.com/office/officeart/2005/8/layout/lProcess3"/>
    <dgm:cxn modelId="{424391E9-71AF-6042-B01A-0A0DDDA12A92}" type="presParOf" srcId="{ABDA063F-037E-0847-87D5-2FEC97D1B828}" destId="{A2295B59-FFDC-8247-BEAD-0C839B79CE80}" srcOrd="0" destOrd="0" presId="urn:microsoft.com/office/officeart/2005/8/layout/lProcess3"/>
    <dgm:cxn modelId="{4B6C411C-55C6-5D40-8422-1B3C12E10C8F}" type="presParOf" srcId="{A2295B59-FFDC-8247-BEAD-0C839B79CE80}" destId="{01567968-7214-6F41-8D8F-BF0EAFB7D38C}" srcOrd="0" destOrd="0" presId="urn:microsoft.com/office/officeart/2005/8/layout/lProcess3"/>
    <dgm:cxn modelId="{8DBA5465-D6CF-6141-91D2-08117890E37C}" type="presParOf" srcId="{A2295B59-FFDC-8247-BEAD-0C839B79CE80}" destId="{D5BF3B05-3735-C94F-83A3-91C0CF85DB18}" srcOrd="1" destOrd="0" presId="urn:microsoft.com/office/officeart/2005/8/layout/lProcess3"/>
    <dgm:cxn modelId="{E86B89D5-B4C7-0E43-98CC-D40088A63A49}" type="presParOf" srcId="{A2295B59-FFDC-8247-BEAD-0C839B79CE80}" destId="{DD856404-0DA4-FD4D-917A-E66E5C10A76E}" srcOrd="2" destOrd="0" presId="urn:microsoft.com/office/officeart/2005/8/layout/lProcess3"/>
    <dgm:cxn modelId="{7F45ADE7-494B-8649-9114-F3EF5DC1D114}" type="presParOf" srcId="{ABDA063F-037E-0847-87D5-2FEC97D1B828}" destId="{58E60148-56BF-584D-8F9E-6021604B34F5}" srcOrd="1" destOrd="0" presId="urn:microsoft.com/office/officeart/2005/8/layout/lProcess3"/>
    <dgm:cxn modelId="{C73E24A8-E59A-E441-B995-11F314164598}" type="presParOf" srcId="{ABDA063F-037E-0847-87D5-2FEC97D1B828}" destId="{3F1EFF35-593D-1749-B91C-98D939182BE6}" srcOrd="2" destOrd="0" presId="urn:microsoft.com/office/officeart/2005/8/layout/lProcess3"/>
    <dgm:cxn modelId="{F41579BF-1A25-4F44-90FA-C42B2CD7F802}" type="presParOf" srcId="{3F1EFF35-593D-1749-B91C-98D939182BE6}" destId="{366CA33C-DF2A-A24C-AD4D-35D3AC88F943}" srcOrd="0" destOrd="0" presId="urn:microsoft.com/office/officeart/2005/8/layout/lProcess3"/>
    <dgm:cxn modelId="{69E73E4B-31CB-0E4D-8003-13BBF0B8BC29}" type="presParOf" srcId="{3F1EFF35-593D-1749-B91C-98D939182BE6}" destId="{0B5DB454-41A5-9E4B-9EFA-B0D1F371C657}" srcOrd="1" destOrd="0" presId="urn:microsoft.com/office/officeart/2005/8/layout/lProcess3"/>
    <dgm:cxn modelId="{E9DE5EA6-EF31-3743-BDDB-D6B7EDDA70E7}" type="presParOf" srcId="{3F1EFF35-593D-1749-B91C-98D939182BE6}" destId="{BAA985E5-4C55-DD47-9012-EA233CC154DC}" srcOrd="2" destOrd="0" presId="urn:microsoft.com/office/officeart/2005/8/layout/lProcess3"/>
    <dgm:cxn modelId="{ED936B0A-210A-4740-AC42-9F59C94C2655}" type="presParOf" srcId="{ABDA063F-037E-0847-87D5-2FEC97D1B828}" destId="{A758A981-8EE4-A140-BA3C-C6E9214D12C9}" srcOrd="3" destOrd="0" presId="urn:microsoft.com/office/officeart/2005/8/layout/lProcess3"/>
    <dgm:cxn modelId="{D6DD8711-4260-614D-BDE0-A4EA6E425B8F}" type="presParOf" srcId="{ABDA063F-037E-0847-87D5-2FEC97D1B828}" destId="{77FEBE13-2F2C-E94C-9389-D24E774693BE}" srcOrd="4" destOrd="0" presId="urn:microsoft.com/office/officeart/2005/8/layout/lProcess3"/>
    <dgm:cxn modelId="{894E0664-8371-A248-AFB7-D8E8979A1B25}" type="presParOf" srcId="{77FEBE13-2F2C-E94C-9389-D24E774693BE}" destId="{6B78C4CA-8BDB-3E43-BAE4-871DF5459F45}" srcOrd="0" destOrd="0" presId="urn:microsoft.com/office/officeart/2005/8/layout/lProcess3"/>
    <dgm:cxn modelId="{98C69280-C3A9-B149-AAC1-574064757283}" type="presParOf" srcId="{77FEBE13-2F2C-E94C-9389-D24E774693BE}" destId="{99010B14-2FE9-1142-B3DB-B3C1F07C29F6}" srcOrd="1" destOrd="0" presId="urn:microsoft.com/office/officeart/2005/8/layout/lProcess3"/>
    <dgm:cxn modelId="{C4EC4868-8FE1-154C-8D54-3040B4471A39}" type="presParOf" srcId="{77FEBE13-2F2C-E94C-9389-D24E774693BE}" destId="{F00277FB-76DF-2440-BDE2-F43FC4676EA0}" srcOrd="2" destOrd="0" presId="urn:microsoft.com/office/officeart/2005/8/layout/lProcess3"/>
    <dgm:cxn modelId="{BE601631-2B8B-CA47-8668-892585B2C0D3}" type="presParOf" srcId="{ABDA063F-037E-0847-87D5-2FEC97D1B828}" destId="{D34DB072-F7D9-AF41-AA44-F9A5D7FC43B3}" srcOrd="5" destOrd="0" presId="urn:microsoft.com/office/officeart/2005/8/layout/lProcess3"/>
    <dgm:cxn modelId="{81B8E0C7-A452-F742-A3C4-ED48059D72CA}" type="presParOf" srcId="{ABDA063F-037E-0847-87D5-2FEC97D1B828}" destId="{1648147A-39B1-884B-8CF9-4A0F6BCE7E04}" srcOrd="6" destOrd="0" presId="urn:microsoft.com/office/officeart/2005/8/layout/lProcess3"/>
    <dgm:cxn modelId="{64FBF3FE-C646-584D-9A2B-4C66FB1EBC9F}" type="presParOf" srcId="{1648147A-39B1-884B-8CF9-4A0F6BCE7E04}" destId="{C28F7589-32ED-F942-A651-F5DFC42AE1E4}" srcOrd="0" destOrd="0" presId="urn:microsoft.com/office/officeart/2005/8/layout/lProcess3"/>
    <dgm:cxn modelId="{9B7BFDE0-219E-B14C-B557-B8FCE6BE6707}" type="presParOf" srcId="{1648147A-39B1-884B-8CF9-4A0F6BCE7E04}" destId="{D5504078-B8CF-F743-B76C-BE8B8811A5B6}" srcOrd="1" destOrd="0" presId="urn:microsoft.com/office/officeart/2005/8/layout/lProcess3"/>
    <dgm:cxn modelId="{F6FB9C53-C6F6-2148-8F0C-CEB0DCA4D1FE}" type="presParOf" srcId="{1648147A-39B1-884B-8CF9-4A0F6BCE7E04}" destId="{BA45D674-C573-934F-9E52-A5BE331193BC}" srcOrd="2" destOrd="0" presId="urn:microsoft.com/office/officeart/2005/8/layout/lProcess3"/>
    <dgm:cxn modelId="{50D41695-9103-6A45-9016-DF7EA07FD930}" type="presParOf" srcId="{ABDA063F-037E-0847-87D5-2FEC97D1B828}" destId="{36643FD5-F3D4-FD4F-B391-4650B86A4ABB}" srcOrd="7" destOrd="0" presId="urn:microsoft.com/office/officeart/2005/8/layout/lProcess3"/>
    <dgm:cxn modelId="{A148E878-3E45-3B48-87C0-86F49A071E38}" type="presParOf" srcId="{ABDA063F-037E-0847-87D5-2FEC97D1B828}" destId="{218BE6E2-144F-7E4B-9EB6-83C82BEA8937}" srcOrd="8" destOrd="0" presId="urn:microsoft.com/office/officeart/2005/8/layout/lProcess3"/>
    <dgm:cxn modelId="{D5A030EC-5F62-3840-87C2-5DD416C9DA6F}" type="presParOf" srcId="{218BE6E2-144F-7E4B-9EB6-83C82BEA8937}" destId="{10E4B47B-44DB-F84D-B9A5-16AB738907E4}" srcOrd="0" destOrd="0" presId="urn:microsoft.com/office/officeart/2005/8/layout/lProcess3"/>
    <dgm:cxn modelId="{03BD2F26-8E18-2247-9146-7330D9AC816B}" type="presParOf" srcId="{218BE6E2-144F-7E4B-9EB6-83C82BEA8937}" destId="{C222965B-9C23-2E4A-AB95-F2B1357C8EC3}" srcOrd="1" destOrd="0" presId="urn:microsoft.com/office/officeart/2005/8/layout/lProcess3"/>
    <dgm:cxn modelId="{47B7B96A-7BC8-F44D-BC47-1C58C26EF6EF}" type="presParOf" srcId="{218BE6E2-144F-7E4B-9EB6-83C82BEA8937}" destId="{79D99629-29F9-9543-B0DE-73B39AFA493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87CCB2-CEF1-EB42-BA71-FC7FF9A253C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DA60E6-2365-5348-936C-7A9BC987E57D}">
      <dgm:prSet/>
      <dgm:spPr>
        <a:solidFill>
          <a:srgbClr val="950558"/>
        </a:solidFill>
      </dgm:spPr>
      <dgm:t>
        <a:bodyPr/>
        <a:lstStyle/>
        <a:p>
          <a:r>
            <a:rPr lang="fr-FR" b="1"/>
            <a:t>RTOG 9601</a:t>
          </a:r>
        </a:p>
      </dgm:t>
    </dgm:pt>
    <dgm:pt modelId="{BA87C806-DEF1-C043-88CF-C2817219E166}" type="parTrans" cxnId="{D181221C-DDC1-EB46-B8B5-83E7BFFACEDA}">
      <dgm:prSet/>
      <dgm:spPr/>
      <dgm:t>
        <a:bodyPr/>
        <a:lstStyle/>
        <a:p>
          <a:endParaRPr lang="fr-FR"/>
        </a:p>
      </dgm:t>
    </dgm:pt>
    <dgm:pt modelId="{4A1517AA-9343-C34B-8033-3025BD6743F3}" type="sibTrans" cxnId="{D181221C-DDC1-EB46-B8B5-83E7BFFACEDA}">
      <dgm:prSet/>
      <dgm:spPr/>
      <dgm:t>
        <a:bodyPr/>
        <a:lstStyle/>
        <a:p>
          <a:endParaRPr lang="fr-FR"/>
        </a:p>
      </dgm:t>
    </dgm:pt>
    <dgm:pt modelId="{8971CF92-F892-034F-9F83-544209D40B22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GETUG-AFU 16</a:t>
          </a:r>
        </a:p>
      </dgm:t>
    </dgm:pt>
    <dgm:pt modelId="{33A92ADC-4D2C-B24C-870B-4336F8A6157A}" type="parTrans" cxnId="{1006A6A7-848B-8B43-9732-1C391EBD98F2}">
      <dgm:prSet/>
      <dgm:spPr/>
      <dgm:t>
        <a:bodyPr/>
        <a:lstStyle/>
        <a:p>
          <a:endParaRPr lang="fr-FR"/>
        </a:p>
      </dgm:t>
    </dgm:pt>
    <dgm:pt modelId="{9B6ABBC7-F81F-3A4D-A7F4-38B20B06435C}" type="sibTrans" cxnId="{1006A6A7-848B-8B43-9732-1C391EBD98F2}">
      <dgm:prSet/>
      <dgm:spPr/>
      <dgm:t>
        <a:bodyPr/>
        <a:lstStyle/>
        <a:p>
          <a:endParaRPr lang="fr-FR"/>
        </a:p>
      </dgm:t>
    </dgm:pt>
    <dgm:pt modelId="{523B367F-35D7-8D4E-8340-3BDF695EC03A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RTOG 0534 SPPORT</a:t>
          </a:r>
        </a:p>
      </dgm:t>
    </dgm:pt>
    <dgm:pt modelId="{A93EF568-C07B-5046-9478-AFBAE602AB5E}" type="parTrans" cxnId="{86401C5A-14BB-3F44-8026-777703909559}">
      <dgm:prSet/>
      <dgm:spPr/>
      <dgm:t>
        <a:bodyPr/>
        <a:lstStyle/>
        <a:p>
          <a:endParaRPr lang="fr-FR"/>
        </a:p>
      </dgm:t>
    </dgm:pt>
    <dgm:pt modelId="{37BC2BF0-51D3-FD42-9F7C-585C0E1A7929}" type="sibTrans" cxnId="{86401C5A-14BB-3F44-8026-777703909559}">
      <dgm:prSet/>
      <dgm:spPr/>
      <dgm:t>
        <a:bodyPr/>
        <a:lstStyle/>
        <a:p>
          <a:endParaRPr lang="fr-FR"/>
        </a:p>
      </dgm:t>
    </dgm:pt>
    <dgm:pt modelId="{F8587D3F-292F-9649-A4B2-1C5C2D5D684B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RADICALS-HD</a:t>
          </a:r>
        </a:p>
      </dgm:t>
    </dgm:pt>
    <dgm:pt modelId="{3E4A8C75-6E05-E941-95D6-6EDC7D68CE78}" type="parTrans" cxnId="{C3CA4999-3705-CB40-82DA-42DD974AB034}">
      <dgm:prSet/>
      <dgm:spPr/>
      <dgm:t>
        <a:bodyPr/>
        <a:lstStyle/>
        <a:p>
          <a:endParaRPr lang="fr-FR"/>
        </a:p>
      </dgm:t>
    </dgm:pt>
    <dgm:pt modelId="{78AC91E6-9F10-E948-853F-16E143F68EC9}" type="sibTrans" cxnId="{C3CA4999-3705-CB40-82DA-42DD974AB034}">
      <dgm:prSet/>
      <dgm:spPr/>
      <dgm:t>
        <a:bodyPr/>
        <a:lstStyle/>
        <a:p>
          <a:endParaRPr lang="fr-FR"/>
        </a:p>
      </dgm:t>
    </dgm:pt>
    <dgm:pt modelId="{BC089647-886A-E441-A7A7-9F62D7B39F6D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META-ANALYSE DADSPORT</a:t>
          </a:r>
        </a:p>
      </dgm:t>
    </dgm:pt>
    <dgm:pt modelId="{4C04594F-C2C3-8449-84A5-642A9A54ACC4}" type="parTrans" cxnId="{26263E61-696A-CD40-BD3F-8ED99C1E8522}">
      <dgm:prSet/>
      <dgm:spPr/>
      <dgm:t>
        <a:bodyPr/>
        <a:lstStyle/>
        <a:p>
          <a:endParaRPr lang="fr-FR"/>
        </a:p>
      </dgm:t>
    </dgm:pt>
    <dgm:pt modelId="{B7FE96B6-7DA5-4D45-AF29-B6B394E96F2F}" type="sibTrans" cxnId="{26263E61-696A-CD40-BD3F-8ED99C1E8522}">
      <dgm:prSet/>
      <dgm:spPr/>
      <dgm:t>
        <a:bodyPr/>
        <a:lstStyle/>
        <a:p>
          <a:endParaRPr lang="fr-FR"/>
        </a:p>
      </dgm:t>
    </dgm:pt>
    <dgm:pt modelId="{8D81B45F-1AA3-2545-98CD-EAE2E83FFF82}">
      <dgm:prSet custT="1"/>
      <dgm:spPr/>
      <dgm:t>
        <a:bodyPr/>
        <a:lstStyle/>
        <a:p>
          <a:r>
            <a:rPr lang="fr-FR" sz="1600" b="1" dirty="0"/>
            <a:t>RT +/- BCL 2 ANS</a:t>
          </a:r>
        </a:p>
      </dgm:t>
    </dgm:pt>
    <dgm:pt modelId="{ABBDA6D2-3104-8B4F-B98A-73BA92BAFC90}" type="parTrans" cxnId="{F9176F99-DCE0-7343-BA1F-A392953E39C0}">
      <dgm:prSet/>
      <dgm:spPr/>
      <dgm:t>
        <a:bodyPr/>
        <a:lstStyle/>
        <a:p>
          <a:endParaRPr lang="fr-FR"/>
        </a:p>
      </dgm:t>
    </dgm:pt>
    <dgm:pt modelId="{8F5E0070-54CF-B248-9F40-EECB3C205C78}" type="sibTrans" cxnId="{F9176F99-DCE0-7343-BA1F-A392953E39C0}">
      <dgm:prSet/>
      <dgm:spPr/>
      <dgm:t>
        <a:bodyPr/>
        <a:lstStyle/>
        <a:p>
          <a:endParaRPr lang="fr-FR"/>
        </a:p>
      </dgm:t>
    </dgm:pt>
    <dgm:pt modelId="{79D58441-CA68-C445-843D-E3805516F683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36CE3FE3-3829-B343-8A11-ADB08CF7B15A}" type="parTrans" cxnId="{6650A48D-6168-754A-B67A-BD50348FDFA1}">
      <dgm:prSet/>
      <dgm:spPr/>
      <dgm:t>
        <a:bodyPr/>
        <a:lstStyle/>
        <a:p>
          <a:endParaRPr lang="fr-FR"/>
        </a:p>
      </dgm:t>
    </dgm:pt>
    <dgm:pt modelId="{A9E1215F-3C9E-E845-8714-1FACD0BC87AB}" type="sibTrans" cxnId="{6650A48D-6168-754A-B67A-BD50348FDFA1}">
      <dgm:prSet/>
      <dgm:spPr/>
      <dgm:t>
        <a:bodyPr/>
        <a:lstStyle/>
        <a:p>
          <a:endParaRPr lang="fr-FR"/>
        </a:p>
      </dgm:t>
    </dgm:pt>
    <dgm:pt modelId="{358DC4A4-9BDD-7346-846B-CF2D26A344BC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D710A4A9-C565-AC4F-A608-9C8DD916586A}" type="parTrans" cxnId="{8DC15D6B-707A-6940-B227-2AC59277EEED}">
      <dgm:prSet/>
      <dgm:spPr/>
      <dgm:t>
        <a:bodyPr/>
        <a:lstStyle/>
        <a:p>
          <a:endParaRPr lang="fr-FR"/>
        </a:p>
      </dgm:t>
    </dgm:pt>
    <dgm:pt modelId="{FB984146-6C23-0F4A-A252-A96FCA16AE64}" type="sibTrans" cxnId="{8DC15D6B-707A-6940-B227-2AC59277EEED}">
      <dgm:prSet/>
      <dgm:spPr/>
      <dgm:t>
        <a:bodyPr/>
        <a:lstStyle/>
        <a:p>
          <a:endParaRPr lang="fr-FR"/>
        </a:p>
      </dgm:t>
    </dgm:pt>
    <dgm:pt modelId="{6B2D98C0-2A39-314E-9F5D-F2C764EDA54A}">
      <dgm:prSet custT="1"/>
      <dgm:spPr/>
      <dgm:t>
        <a:bodyPr/>
        <a:lstStyle/>
        <a:p>
          <a:r>
            <a:rPr lang="fr-FR" sz="1600" b="1" dirty="0"/>
            <a:t>RT+/- HT 0, 6 OU 12 MOIS</a:t>
          </a:r>
        </a:p>
      </dgm:t>
    </dgm:pt>
    <dgm:pt modelId="{41A7D8F8-1BDA-B945-A554-E6CBC93E18E4}" type="parTrans" cxnId="{1BEE291D-C8A3-AB4C-AD21-52FEEB293162}">
      <dgm:prSet/>
      <dgm:spPr/>
      <dgm:t>
        <a:bodyPr/>
        <a:lstStyle/>
        <a:p>
          <a:endParaRPr lang="fr-FR"/>
        </a:p>
      </dgm:t>
    </dgm:pt>
    <dgm:pt modelId="{408FC32B-7E8C-AE48-B620-AF5F4CC738FF}" type="sibTrans" cxnId="{1BEE291D-C8A3-AB4C-AD21-52FEEB293162}">
      <dgm:prSet/>
      <dgm:spPr/>
      <dgm:t>
        <a:bodyPr/>
        <a:lstStyle/>
        <a:p>
          <a:endParaRPr lang="fr-FR"/>
        </a:p>
      </dgm:t>
    </dgm:pt>
    <dgm:pt modelId="{7FC2E81A-92D8-9741-A697-4320C3405B57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A321348A-CA5C-D146-9C34-129F411F7345}" type="parTrans" cxnId="{81662742-9AC1-1942-B7EA-756D2DB3DF49}">
      <dgm:prSet/>
      <dgm:spPr/>
      <dgm:t>
        <a:bodyPr/>
        <a:lstStyle/>
        <a:p>
          <a:endParaRPr lang="fr-FR"/>
        </a:p>
      </dgm:t>
    </dgm:pt>
    <dgm:pt modelId="{7D797DBE-5568-094E-B29B-1449EB66FA85}" type="sibTrans" cxnId="{81662742-9AC1-1942-B7EA-756D2DB3DF49}">
      <dgm:prSet/>
      <dgm:spPr/>
      <dgm:t>
        <a:bodyPr/>
        <a:lstStyle/>
        <a:p>
          <a:endParaRPr lang="fr-FR"/>
        </a:p>
      </dgm:t>
    </dgm:pt>
    <dgm:pt modelId="{ABDA063F-037E-0847-87D5-2FEC97D1B828}" type="pres">
      <dgm:prSet presAssocID="{EC87CCB2-CEF1-EB42-BA71-FC7FF9A253C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2295B59-FFDC-8247-BEAD-0C839B79CE80}" type="pres">
      <dgm:prSet presAssocID="{E4DA60E6-2365-5348-936C-7A9BC987E57D}" presName="horFlow" presStyleCnt="0"/>
      <dgm:spPr/>
    </dgm:pt>
    <dgm:pt modelId="{01567968-7214-6F41-8D8F-BF0EAFB7D38C}" type="pres">
      <dgm:prSet presAssocID="{E4DA60E6-2365-5348-936C-7A9BC987E57D}" presName="bigChev" presStyleLbl="node1" presStyleIdx="0" presStyleCnt="5"/>
      <dgm:spPr/>
    </dgm:pt>
    <dgm:pt modelId="{D5BF3B05-3735-C94F-83A3-91C0CF85DB18}" type="pres">
      <dgm:prSet presAssocID="{ABBDA6D2-3104-8B4F-B98A-73BA92BAFC90}" presName="parTrans" presStyleCnt="0"/>
      <dgm:spPr/>
    </dgm:pt>
    <dgm:pt modelId="{DD856404-0DA4-FD4D-917A-E66E5C10A76E}" type="pres">
      <dgm:prSet presAssocID="{8D81B45F-1AA3-2545-98CD-EAE2E83FFF82}" presName="node" presStyleLbl="alignAccFollowNode1" presStyleIdx="0" presStyleCnt="5" custScaleX="258814">
        <dgm:presLayoutVars>
          <dgm:bulletEnabled val="1"/>
        </dgm:presLayoutVars>
      </dgm:prSet>
      <dgm:spPr/>
    </dgm:pt>
    <dgm:pt modelId="{58E60148-56BF-584D-8F9E-6021604B34F5}" type="pres">
      <dgm:prSet presAssocID="{E4DA60E6-2365-5348-936C-7A9BC987E57D}" presName="vSp" presStyleCnt="0"/>
      <dgm:spPr/>
    </dgm:pt>
    <dgm:pt modelId="{3F1EFF35-593D-1749-B91C-98D939182BE6}" type="pres">
      <dgm:prSet presAssocID="{8971CF92-F892-034F-9F83-544209D40B22}" presName="horFlow" presStyleCnt="0"/>
      <dgm:spPr/>
    </dgm:pt>
    <dgm:pt modelId="{366CA33C-DF2A-A24C-AD4D-35D3AC88F943}" type="pres">
      <dgm:prSet presAssocID="{8971CF92-F892-034F-9F83-544209D40B22}" presName="bigChev" presStyleLbl="node1" presStyleIdx="1" presStyleCnt="5"/>
      <dgm:spPr/>
    </dgm:pt>
    <dgm:pt modelId="{0B5DB454-41A5-9E4B-9EFA-B0D1F371C657}" type="pres">
      <dgm:prSet presAssocID="{36CE3FE3-3829-B343-8A11-ADB08CF7B15A}" presName="parTrans" presStyleCnt="0"/>
      <dgm:spPr/>
    </dgm:pt>
    <dgm:pt modelId="{BAA985E5-4C55-DD47-9012-EA233CC154DC}" type="pres">
      <dgm:prSet presAssocID="{79D58441-CA68-C445-843D-E3805516F683}" presName="node" presStyleLbl="alignAccFollowNode1" presStyleIdx="1" presStyleCnt="5" custScaleX="258950">
        <dgm:presLayoutVars>
          <dgm:bulletEnabled val="1"/>
        </dgm:presLayoutVars>
      </dgm:prSet>
      <dgm:spPr/>
    </dgm:pt>
    <dgm:pt modelId="{A758A981-8EE4-A140-BA3C-C6E9214D12C9}" type="pres">
      <dgm:prSet presAssocID="{8971CF92-F892-034F-9F83-544209D40B22}" presName="vSp" presStyleCnt="0"/>
      <dgm:spPr/>
    </dgm:pt>
    <dgm:pt modelId="{77FEBE13-2F2C-E94C-9389-D24E774693BE}" type="pres">
      <dgm:prSet presAssocID="{523B367F-35D7-8D4E-8340-3BDF695EC03A}" presName="horFlow" presStyleCnt="0"/>
      <dgm:spPr/>
    </dgm:pt>
    <dgm:pt modelId="{6B78C4CA-8BDB-3E43-BAE4-871DF5459F45}" type="pres">
      <dgm:prSet presAssocID="{523B367F-35D7-8D4E-8340-3BDF695EC03A}" presName="bigChev" presStyleLbl="node1" presStyleIdx="2" presStyleCnt="5"/>
      <dgm:spPr/>
    </dgm:pt>
    <dgm:pt modelId="{99010B14-2FE9-1142-B3DB-B3C1F07C29F6}" type="pres">
      <dgm:prSet presAssocID="{D710A4A9-C565-AC4F-A608-9C8DD916586A}" presName="parTrans" presStyleCnt="0"/>
      <dgm:spPr/>
    </dgm:pt>
    <dgm:pt modelId="{F00277FB-76DF-2440-BDE2-F43FC4676EA0}" type="pres">
      <dgm:prSet presAssocID="{358DC4A4-9BDD-7346-846B-CF2D26A344BC}" presName="node" presStyleLbl="alignAccFollowNode1" presStyleIdx="2" presStyleCnt="5" custScaleX="258987">
        <dgm:presLayoutVars>
          <dgm:bulletEnabled val="1"/>
        </dgm:presLayoutVars>
      </dgm:prSet>
      <dgm:spPr/>
    </dgm:pt>
    <dgm:pt modelId="{D34DB072-F7D9-AF41-AA44-F9A5D7FC43B3}" type="pres">
      <dgm:prSet presAssocID="{523B367F-35D7-8D4E-8340-3BDF695EC03A}" presName="vSp" presStyleCnt="0"/>
      <dgm:spPr/>
    </dgm:pt>
    <dgm:pt modelId="{1648147A-39B1-884B-8CF9-4A0F6BCE7E04}" type="pres">
      <dgm:prSet presAssocID="{F8587D3F-292F-9649-A4B2-1C5C2D5D684B}" presName="horFlow" presStyleCnt="0"/>
      <dgm:spPr/>
    </dgm:pt>
    <dgm:pt modelId="{C28F7589-32ED-F942-A651-F5DFC42AE1E4}" type="pres">
      <dgm:prSet presAssocID="{F8587D3F-292F-9649-A4B2-1C5C2D5D684B}" presName="bigChev" presStyleLbl="node1" presStyleIdx="3" presStyleCnt="5"/>
      <dgm:spPr/>
    </dgm:pt>
    <dgm:pt modelId="{D5504078-B8CF-F743-B76C-BE8B8811A5B6}" type="pres">
      <dgm:prSet presAssocID="{41A7D8F8-1BDA-B945-A554-E6CBC93E18E4}" presName="parTrans" presStyleCnt="0"/>
      <dgm:spPr/>
    </dgm:pt>
    <dgm:pt modelId="{BA45D674-C573-934F-9E52-A5BE331193BC}" type="pres">
      <dgm:prSet presAssocID="{6B2D98C0-2A39-314E-9F5D-F2C764EDA54A}" presName="node" presStyleLbl="alignAccFollowNode1" presStyleIdx="3" presStyleCnt="5" custScaleX="258852">
        <dgm:presLayoutVars>
          <dgm:bulletEnabled val="1"/>
        </dgm:presLayoutVars>
      </dgm:prSet>
      <dgm:spPr/>
    </dgm:pt>
    <dgm:pt modelId="{36643FD5-F3D4-FD4F-B391-4650B86A4ABB}" type="pres">
      <dgm:prSet presAssocID="{F8587D3F-292F-9649-A4B2-1C5C2D5D684B}" presName="vSp" presStyleCnt="0"/>
      <dgm:spPr/>
    </dgm:pt>
    <dgm:pt modelId="{218BE6E2-144F-7E4B-9EB6-83C82BEA8937}" type="pres">
      <dgm:prSet presAssocID="{BC089647-886A-E441-A7A7-9F62D7B39F6D}" presName="horFlow" presStyleCnt="0"/>
      <dgm:spPr/>
    </dgm:pt>
    <dgm:pt modelId="{10E4B47B-44DB-F84D-B9A5-16AB738907E4}" type="pres">
      <dgm:prSet presAssocID="{BC089647-886A-E441-A7A7-9F62D7B39F6D}" presName="bigChev" presStyleLbl="node1" presStyleIdx="4" presStyleCnt="5"/>
      <dgm:spPr/>
    </dgm:pt>
    <dgm:pt modelId="{C222965B-9C23-2E4A-AB95-F2B1357C8EC3}" type="pres">
      <dgm:prSet presAssocID="{A321348A-CA5C-D146-9C34-129F411F7345}" presName="parTrans" presStyleCnt="0"/>
      <dgm:spPr/>
    </dgm:pt>
    <dgm:pt modelId="{79D99629-29F9-9543-B0DE-73B39AFA4934}" type="pres">
      <dgm:prSet presAssocID="{7FC2E81A-92D8-9741-A697-4320C3405B57}" presName="node" presStyleLbl="alignAccFollowNode1" presStyleIdx="4" presStyleCnt="5" custScaleX="258950">
        <dgm:presLayoutVars>
          <dgm:bulletEnabled val="1"/>
        </dgm:presLayoutVars>
      </dgm:prSet>
      <dgm:spPr/>
    </dgm:pt>
  </dgm:ptLst>
  <dgm:cxnLst>
    <dgm:cxn modelId="{E1CC9E0A-C4FF-9B44-A368-479237A49CAC}" type="presOf" srcId="{E4DA60E6-2365-5348-936C-7A9BC987E57D}" destId="{01567968-7214-6F41-8D8F-BF0EAFB7D38C}" srcOrd="0" destOrd="0" presId="urn:microsoft.com/office/officeart/2005/8/layout/lProcess3"/>
    <dgm:cxn modelId="{D181221C-DDC1-EB46-B8B5-83E7BFFACEDA}" srcId="{EC87CCB2-CEF1-EB42-BA71-FC7FF9A253C1}" destId="{E4DA60E6-2365-5348-936C-7A9BC987E57D}" srcOrd="0" destOrd="0" parTransId="{BA87C806-DEF1-C043-88CF-C2817219E166}" sibTransId="{4A1517AA-9343-C34B-8033-3025BD6743F3}"/>
    <dgm:cxn modelId="{1BEE291D-C8A3-AB4C-AD21-52FEEB293162}" srcId="{F8587D3F-292F-9649-A4B2-1C5C2D5D684B}" destId="{6B2D98C0-2A39-314E-9F5D-F2C764EDA54A}" srcOrd="0" destOrd="0" parTransId="{41A7D8F8-1BDA-B945-A554-E6CBC93E18E4}" sibTransId="{408FC32B-7E8C-AE48-B620-AF5F4CC738FF}"/>
    <dgm:cxn modelId="{EF24282F-DA77-E34E-848D-0427DDD8E58A}" type="presOf" srcId="{EC87CCB2-CEF1-EB42-BA71-FC7FF9A253C1}" destId="{ABDA063F-037E-0847-87D5-2FEC97D1B828}" srcOrd="0" destOrd="0" presId="urn:microsoft.com/office/officeart/2005/8/layout/lProcess3"/>
    <dgm:cxn modelId="{81662742-9AC1-1942-B7EA-756D2DB3DF49}" srcId="{BC089647-886A-E441-A7A7-9F62D7B39F6D}" destId="{7FC2E81A-92D8-9741-A697-4320C3405B57}" srcOrd="0" destOrd="0" parTransId="{A321348A-CA5C-D146-9C34-129F411F7345}" sibTransId="{7D797DBE-5568-094E-B29B-1449EB66FA85}"/>
    <dgm:cxn modelId="{86401C5A-14BB-3F44-8026-777703909559}" srcId="{EC87CCB2-CEF1-EB42-BA71-FC7FF9A253C1}" destId="{523B367F-35D7-8D4E-8340-3BDF695EC03A}" srcOrd="2" destOrd="0" parTransId="{A93EF568-C07B-5046-9478-AFBAE602AB5E}" sibTransId="{37BC2BF0-51D3-FD42-9F7C-585C0E1A7929}"/>
    <dgm:cxn modelId="{26263E61-696A-CD40-BD3F-8ED99C1E8522}" srcId="{EC87CCB2-CEF1-EB42-BA71-FC7FF9A253C1}" destId="{BC089647-886A-E441-A7A7-9F62D7B39F6D}" srcOrd="4" destOrd="0" parTransId="{4C04594F-C2C3-8449-84A5-642A9A54ACC4}" sibTransId="{B7FE96B6-7DA5-4D45-AF29-B6B394E96F2F}"/>
    <dgm:cxn modelId="{8DC15D6B-707A-6940-B227-2AC59277EEED}" srcId="{523B367F-35D7-8D4E-8340-3BDF695EC03A}" destId="{358DC4A4-9BDD-7346-846B-CF2D26A344BC}" srcOrd="0" destOrd="0" parTransId="{D710A4A9-C565-AC4F-A608-9C8DD916586A}" sibTransId="{FB984146-6C23-0F4A-A252-A96FCA16AE64}"/>
    <dgm:cxn modelId="{56AC2A85-6A02-B448-BFED-C93504CA56C5}" type="presOf" srcId="{8971CF92-F892-034F-9F83-544209D40B22}" destId="{366CA33C-DF2A-A24C-AD4D-35D3AC88F943}" srcOrd="0" destOrd="0" presId="urn:microsoft.com/office/officeart/2005/8/layout/lProcess3"/>
    <dgm:cxn modelId="{CE86648A-6398-A24B-91CC-463E9A8D2244}" type="presOf" srcId="{79D58441-CA68-C445-843D-E3805516F683}" destId="{BAA985E5-4C55-DD47-9012-EA233CC154DC}" srcOrd="0" destOrd="0" presId="urn:microsoft.com/office/officeart/2005/8/layout/lProcess3"/>
    <dgm:cxn modelId="{6650A48D-6168-754A-B67A-BD50348FDFA1}" srcId="{8971CF92-F892-034F-9F83-544209D40B22}" destId="{79D58441-CA68-C445-843D-E3805516F683}" srcOrd="0" destOrd="0" parTransId="{36CE3FE3-3829-B343-8A11-ADB08CF7B15A}" sibTransId="{A9E1215F-3C9E-E845-8714-1FACD0BC87AB}"/>
    <dgm:cxn modelId="{7AAF7996-B7E6-3744-8221-414115C36A16}" type="presOf" srcId="{8D81B45F-1AA3-2545-98CD-EAE2E83FFF82}" destId="{DD856404-0DA4-FD4D-917A-E66E5C10A76E}" srcOrd="0" destOrd="0" presId="urn:microsoft.com/office/officeart/2005/8/layout/lProcess3"/>
    <dgm:cxn modelId="{C3CA4999-3705-CB40-82DA-42DD974AB034}" srcId="{EC87CCB2-CEF1-EB42-BA71-FC7FF9A253C1}" destId="{F8587D3F-292F-9649-A4B2-1C5C2D5D684B}" srcOrd="3" destOrd="0" parTransId="{3E4A8C75-6E05-E941-95D6-6EDC7D68CE78}" sibTransId="{78AC91E6-9F10-E948-853F-16E143F68EC9}"/>
    <dgm:cxn modelId="{F9176F99-DCE0-7343-BA1F-A392953E39C0}" srcId="{E4DA60E6-2365-5348-936C-7A9BC987E57D}" destId="{8D81B45F-1AA3-2545-98CD-EAE2E83FFF82}" srcOrd="0" destOrd="0" parTransId="{ABBDA6D2-3104-8B4F-B98A-73BA92BAFC90}" sibTransId="{8F5E0070-54CF-B248-9F40-EECB3C205C78}"/>
    <dgm:cxn modelId="{1006A6A7-848B-8B43-9732-1C391EBD98F2}" srcId="{EC87CCB2-CEF1-EB42-BA71-FC7FF9A253C1}" destId="{8971CF92-F892-034F-9F83-544209D40B22}" srcOrd="1" destOrd="0" parTransId="{33A92ADC-4D2C-B24C-870B-4336F8A6157A}" sibTransId="{9B6ABBC7-F81F-3A4D-A7F4-38B20B06435C}"/>
    <dgm:cxn modelId="{54E3EDC0-6725-3A4A-A741-03F1941B722F}" type="presOf" srcId="{6B2D98C0-2A39-314E-9F5D-F2C764EDA54A}" destId="{BA45D674-C573-934F-9E52-A5BE331193BC}" srcOrd="0" destOrd="0" presId="urn:microsoft.com/office/officeart/2005/8/layout/lProcess3"/>
    <dgm:cxn modelId="{1677C9D3-3F9A-4640-A293-EC6CB4E0EDA6}" type="presOf" srcId="{7FC2E81A-92D8-9741-A697-4320C3405B57}" destId="{79D99629-29F9-9543-B0DE-73B39AFA4934}" srcOrd="0" destOrd="0" presId="urn:microsoft.com/office/officeart/2005/8/layout/lProcess3"/>
    <dgm:cxn modelId="{275F13D4-55DE-3242-9901-FF967962FCD1}" type="presOf" srcId="{523B367F-35D7-8D4E-8340-3BDF695EC03A}" destId="{6B78C4CA-8BDB-3E43-BAE4-871DF5459F45}" srcOrd="0" destOrd="0" presId="urn:microsoft.com/office/officeart/2005/8/layout/lProcess3"/>
    <dgm:cxn modelId="{D6798DDA-E030-8D41-B8C6-A1EBA6EAEAE0}" type="presOf" srcId="{BC089647-886A-E441-A7A7-9F62D7B39F6D}" destId="{10E4B47B-44DB-F84D-B9A5-16AB738907E4}" srcOrd="0" destOrd="0" presId="urn:microsoft.com/office/officeart/2005/8/layout/lProcess3"/>
    <dgm:cxn modelId="{4746F9F7-F7D3-B942-B8C9-DD9A254F19CF}" type="presOf" srcId="{358DC4A4-9BDD-7346-846B-CF2D26A344BC}" destId="{F00277FB-76DF-2440-BDE2-F43FC4676EA0}" srcOrd="0" destOrd="0" presId="urn:microsoft.com/office/officeart/2005/8/layout/lProcess3"/>
    <dgm:cxn modelId="{3B5EAAF8-E237-F042-9751-5EC1F9E3A04C}" type="presOf" srcId="{F8587D3F-292F-9649-A4B2-1C5C2D5D684B}" destId="{C28F7589-32ED-F942-A651-F5DFC42AE1E4}" srcOrd="0" destOrd="0" presId="urn:microsoft.com/office/officeart/2005/8/layout/lProcess3"/>
    <dgm:cxn modelId="{424391E9-71AF-6042-B01A-0A0DDDA12A92}" type="presParOf" srcId="{ABDA063F-037E-0847-87D5-2FEC97D1B828}" destId="{A2295B59-FFDC-8247-BEAD-0C839B79CE80}" srcOrd="0" destOrd="0" presId="urn:microsoft.com/office/officeart/2005/8/layout/lProcess3"/>
    <dgm:cxn modelId="{4B6C411C-55C6-5D40-8422-1B3C12E10C8F}" type="presParOf" srcId="{A2295B59-FFDC-8247-BEAD-0C839B79CE80}" destId="{01567968-7214-6F41-8D8F-BF0EAFB7D38C}" srcOrd="0" destOrd="0" presId="urn:microsoft.com/office/officeart/2005/8/layout/lProcess3"/>
    <dgm:cxn modelId="{8DBA5465-D6CF-6141-91D2-08117890E37C}" type="presParOf" srcId="{A2295B59-FFDC-8247-BEAD-0C839B79CE80}" destId="{D5BF3B05-3735-C94F-83A3-91C0CF85DB18}" srcOrd="1" destOrd="0" presId="urn:microsoft.com/office/officeart/2005/8/layout/lProcess3"/>
    <dgm:cxn modelId="{E86B89D5-B4C7-0E43-98CC-D40088A63A49}" type="presParOf" srcId="{A2295B59-FFDC-8247-BEAD-0C839B79CE80}" destId="{DD856404-0DA4-FD4D-917A-E66E5C10A76E}" srcOrd="2" destOrd="0" presId="urn:microsoft.com/office/officeart/2005/8/layout/lProcess3"/>
    <dgm:cxn modelId="{7F45ADE7-494B-8649-9114-F3EF5DC1D114}" type="presParOf" srcId="{ABDA063F-037E-0847-87D5-2FEC97D1B828}" destId="{58E60148-56BF-584D-8F9E-6021604B34F5}" srcOrd="1" destOrd="0" presId="urn:microsoft.com/office/officeart/2005/8/layout/lProcess3"/>
    <dgm:cxn modelId="{C73E24A8-E59A-E441-B995-11F314164598}" type="presParOf" srcId="{ABDA063F-037E-0847-87D5-2FEC97D1B828}" destId="{3F1EFF35-593D-1749-B91C-98D939182BE6}" srcOrd="2" destOrd="0" presId="urn:microsoft.com/office/officeart/2005/8/layout/lProcess3"/>
    <dgm:cxn modelId="{F41579BF-1A25-4F44-90FA-C42B2CD7F802}" type="presParOf" srcId="{3F1EFF35-593D-1749-B91C-98D939182BE6}" destId="{366CA33C-DF2A-A24C-AD4D-35D3AC88F943}" srcOrd="0" destOrd="0" presId="urn:microsoft.com/office/officeart/2005/8/layout/lProcess3"/>
    <dgm:cxn modelId="{69E73E4B-31CB-0E4D-8003-13BBF0B8BC29}" type="presParOf" srcId="{3F1EFF35-593D-1749-B91C-98D939182BE6}" destId="{0B5DB454-41A5-9E4B-9EFA-B0D1F371C657}" srcOrd="1" destOrd="0" presId="urn:microsoft.com/office/officeart/2005/8/layout/lProcess3"/>
    <dgm:cxn modelId="{E9DE5EA6-EF31-3743-BDDB-D6B7EDDA70E7}" type="presParOf" srcId="{3F1EFF35-593D-1749-B91C-98D939182BE6}" destId="{BAA985E5-4C55-DD47-9012-EA233CC154DC}" srcOrd="2" destOrd="0" presId="urn:microsoft.com/office/officeart/2005/8/layout/lProcess3"/>
    <dgm:cxn modelId="{ED936B0A-210A-4740-AC42-9F59C94C2655}" type="presParOf" srcId="{ABDA063F-037E-0847-87D5-2FEC97D1B828}" destId="{A758A981-8EE4-A140-BA3C-C6E9214D12C9}" srcOrd="3" destOrd="0" presId="urn:microsoft.com/office/officeart/2005/8/layout/lProcess3"/>
    <dgm:cxn modelId="{D6DD8711-4260-614D-BDE0-A4EA6E425B8F}" type="presParOf" srcId="{ABDA063F-037E-0847-87D5-2FEC97D1B828}" destId="{77FEBE13-2F2C-E94C-9389-D24E774693BE}" srcOrd="4" destOrd="0" presId="urn:microsoft.com/office/officeart/2005/8/layout/lProcess3"/>
    <dgm:cxn modelId="{894E0664-8371-A248-AFB7-D8E8979A1B25}" type="presParOf" srcId="{77FEBE13-2F2C-E94C-9389-D24E774693BE}" destId="{6B78C4CA-8BDB-3E43-BAE4-871DF5459F45}" srcOrd="0" destOrd="0" presId="urn:microsoft.com/office/officeart/2005/8/layout/lProcess3"/>
    <dgm:cxn modelId="{98C69280-C3A9-B149-AAC1-574064757283}" type="presParOf" srcId="{77FEBE13-2F2C-E94C-9389-D24E774693BE}" destId="{99010B14-2FE9-1142-B3DB-B3C1F07C29F6}" srcOrd="1" destOrd="0" presId="urn:microsoft.com/office/officeart/2005/8/layout/lProcess3"/>
    <dgm:cxn modelId="{C4EC4868-8FE1-154C-8D54-3040B4471A39}" type="presParOf" srcId="{77FEBE13-2F2C-E94C-9389-D24E774693BE}" destId="{F00277FB-76DF-2440-BDE2-F43FC4676EA0}" srcOrd="2" destOrd="0" presId="urn:microsoft.com/office/officeart/2005/8/layout/lProcess3"/>
    <dgm:cxn modelId="{BE601631-2B8B-CA47-8668-892585B2C0D3}" type="presParOf" srcId="{ABDA063F-037E-0847-87D5-2FEC97D1B828}" destId="{D34DB072-F7D9-AF41-AA44-F9A5D7FC43B3}" srcOrd="5" destOrd="0" presId="urn:microsoft.com/office/officeart/2005/8/layout/lProcess3"/>
    <dgm:cxn modelId="{81B8E0C7-A452-F742-A3C4-ED48059D72CA}" type="presParOf" srcId="{ABDA063F-037E-0847-87D5-2FEC97D1B828}" destId="{1648147A-39B1-884B-8CF9-4A0F6BCE7E04}" srcOrd="6" destOrd="0" presId="urn:microsoft.com/office/officeart/2005/8/layout/lProcess3"/>
    <dgm:cxn modelId="{64FBF3FE-C646-584D-9A2B-4C66FB1EBC9F}" type="presParOf" srcId="{1648147A-39B1-884B-8CF9-4A0F6BCE7E04}" destId="{C28F7589-32ED-F942-A651-F5DFC42AE1E4}" srcOrd="0" destOrd="0" presId="urn:microsoft.com/office/officeart/2005/8/layout/lProcess3"/>
    <dgm:cxn modelId="{9B7BFDE0-219E-B14C-B557-B8FCE6BE6707}" type="presParOf" srcId="{1648147A-39B1-884B-8CF9-4A0F6BCE7E04}" destId="{D5504078-B8CF-F743-B76C-BE8B8811A5B6}" srcOrd="1" destOrd="0" presId="urn:microsoft.com/office/officeart/2005/8/layout/lProcess3"/>
    <dgm:cxn modelId="{F6FB9C53-C6F6-2148-8F0C-CEB0DCA4D1FE}" type="presParOf" srcId="{1648147A-39B1-884B-8CF9-4A0F6BCE7E04}" destId="{BA45D674-C573-934F-9E52-A5BE331193BC}" srcOrd="2" destOrd="0" presId="urn:microsoft.com/office/officeart/2005/8/layout/lProcess3"/>
    <dgm:cxn modelId="{50D41695-9103-6A45-9016-DF7EA07FD930}" type="presParOf" srcId="{ABDA063F-037E-0847-87D5-2FEC97D1B828}" destId="{36643FD5-F3D4-FD4F-B391-4650B86A4ABB}" srcOrd="7" destOrd="0" presId="urn:microsoft.com/office/officeart/2005/8/layout/lProcess3"/>
    <dgm:cxn modelId="{A148E878-3E45-3B48-87C0-86F49A071E38}" type="presParOf" srcId="{ABDA063F-037E-0847-87D5-2FEC97D1B828}" destId="{218BE6E2-144F-7E4B-9EB6-83C82BEA8937}" srcOrd="8" destOrd="0" presId="urn:microsoft.com/office/officeart/2005/8/layout/lProcess3"/>
    <dgm:cxn modelId="{D5A030EC-5F62-3840-87C2-5DD416C9DA6F}" type="presParOf" srcId="{218BE6E2-144F-7E4B-9EB6-83C82BEA8937}" destId="{10E4B47B-44DB-F84D-B9A5-16AB738907E4}" srcOrd="0" destOrd="0" presId="urn:microsoft.com/office/officeart/2005/8/layout/lProcess3"/>
    <dgm:cxn modelId="{03BD2F26-8E18-2247-9146-7330D9AC816B}" type="presParOf" srcId="{218BE6E2-144F-7E4B-9EB6-83C82BEA8937}" destId="{C222965B-9C23-2E4A-AB95-F2B1357C8EC3}" srcOrd="1" destOrd="0" presId="urn:microsoft.com/office/officeart/2005/8/layout/lProcess3"/>
    <dgm:cxn modelId="{47B7B96A-7BC8-F44D-BC47-1C58C26EF6EF}" type="presParOf" srcId="{218BE6E2-144F-7E4B-9EB6-83C82BEA8937}" destId="{79D99629-29F9-9543-B0DE-73B39AFA493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87CCB2-CEF1-EB42-BA71-FC7FF9A253C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DA60E6-2365-5348-936C-7A9BC987E57D}">
      <dgm:prSet/>
      <dgm:spPr>
        <a:solidFill>
          <a:srgbClr val="950558"/>
        </a:solidFill>
      </dgm:spPr>
      <dgm:t>
        <a:bodyPr/>
        <a:lstStyle/>
        <a:p>
          <a:r>
            <a:rPr lang="fr-FR" b="1"/>
            <a:t>RTOG 9601</a:t>
          </a:r>
        </a:p>
      </dgm:t>
    </dgm:pt>
    <dgm:pt modelId="{BA87C806-DEF1-C043-88CF-C2817219E166}" type="parTrans" cxnId="{D181221C-DDC1-EB46-B8B5-83E7BFFACEDA}">
      <dgm:prSet/>
      <dgm:spPr/>
      <dgm:t>
        <a:bodyPr/>
        <a:lstStyle/>
        <a:p>
          <a:endParaRPr lang="fr-FR"/>
        </a:p>
      </dgm:t>
    </dgm:pt>
    <dgm:pt modelId="{4A1517AA-9343-C34B-8033-3025BD6743F3}" type="sibTrans" cxnId="{D181221C-DDC1-EB46-B8B5-83E7BFFACEDA}">
      <dgm:prSet/>
      <dgm:spPr/>
      <dgm:t>
        <a:bodyPr/>
        <a:lstStyle/>
        <a:p>
          <a:endParaRPr lang="fr-FR"/>
        </a:p>
      </dgm:t>
    </dgm:pt>
    <dgm:pt modelId="{8971CF92-F892-034F-9F83-544209D40B22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GETUG-AFU 16</a:t>
          </a:r>
        </a:p>
      </dgm:t>
    </dgm:pt>
    <dgm:pt modelId="{33A92ADC-4D2C-B24C-870B-4336F8A6157A}" type="parTrans" cxnId="{1006A6A7-848B-8B43-9732-1C391EBD98F2}">
      <dgm:prSet/>
      <dgm:spPr/>
      <dgm:t>
        <a:bodyPr/>
        <a:lstStyle/>
        <a:p>
          <a:endParaRPr lang="fr-FR"/>
        </a:p>
      </dgm:t>
    </dgm:pt>
    <dgm:pt modelId="{9B6ABBC7-F81F-3A4D-A7F4-38B20B06435C}" type="sibTrans" cxnId="{1006A6A7-848B-8B43-9732-1C391EBD98F2}">
      <dgm:prSet/>
      <dgm:spPr/>
      <dgm:t>
        <a:bodyPr/>
        <a:lstStyle/>
        <a:p>
          <a:endParaRPr lang="fr-FR"/>
        </a:p>
      </dgm:t>
    </dgm:pt>
    <dgm:pt modelId="{523B367F-35D7-8D4E-8340-3BDF695EC03A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RTOG 0534 SPPORT</a:t>
          </a:r>
        </a:p>
      </dgm:t>
    </dgm:pt>
    <dgm:pt modelId="{A93EF568-C07B-5046-9478-AFBAE602AB5E}" type="parTrans" cxnId="{86401C5A-14BB-3F44-8026-777703909559}">
      <dgm:prSet/>
      <dgm:spPr/>
      <dgm:t>
        <a:bodyPr/>
        <a:lstStyle/>
        <a:p>
          <a:endParaRPr lang="fr-FR"/>
        </a:p>
      </dgm:t>
    </dgm:pt>
    <dgm:pt modelId="{37BC2BF0-51D3-FD42-9F7C-585C0E1A7929}" type="sibTrans" cxnId="{86401C5A-14BB-3F44-8026-777703909559}">
      <dgm:prSet/>
      <dgm:spPr/>
      <dgm:t>
        <a:bodyPr/>
        <a:lstStyle/>
        <a:p>
          <a:endParaRPr lang="fr-FR"/>
        </a:p>
      </dgm:t>
    </dgm:pt>
    <dgm:pt modelId="{F8587D3F-292F-9649-A4B2-1C5C2D5D684B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RADICALS-HD</a:t>
          </a:r>
        </a:p>
      </dgm:t>
    </dgm:pt>
    <dgm:pt modelId="{3E4A8C75-6E05-E941-95D6-6EDC7D68CE78}" type="parTrans" cxnId="{C3CA4999-3705-CB40-82DA-42DD974AB034}">
      <dgm:prSet/>
      <dgm:spPr/>
      <dgm:t>
        <a:bodyPr/>
        <a:lstStyle/>
        <a:p>
          <a:endParaRPr lang="fr-FR"/>
        </a:p>
      </dgm:t>
    </dgm:pt>
    <dgm:pt modelId="{78AC91E6-9F10-E948-853F-16E143F68EC9}" type="sibTrans" cxnId="{C3CA4999-3705-CB40-82DA-42DD974AB034}">
      <dgm:prSet/>
      <dgm:spPr/>
      <dgm:t>
        <a:bodyPr/>
        <a:lstStyle/>
        <a:p>
          <a:endParaRPr lang="fr-FR"/>
        </a:p>
      </dgm:t>
    </dgm:pt>
    <dgm:pt modelId="{BC089647-886A-E441-A7A7-9F62D7B39F6D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META-ANALYSE DADSPORT</a:t>
          </a:r>
        </a:p>
      </dgm:t>
    </dgm:pt>
    <dgm:pt modelId="{4C04594F-C2C3-8449-84A5-642A9A54ACC4}" type="parTrans" cxnId="{26263E61-696A-CD40-BD3F-8ED99C1E8522}">
      <dgm:prSet/>
      <dgm:spPr/>
      <dgm:t>
        <a:bodyPr/>
        <a:lstStyle/>
        <a:p>
          <a:endParaRPr lang="fr-FR"/>
        </a:p>
      </dgm:t>
    </dgm:pt>
    <dgm:pt modelId="{B7FE96B6-7DA5-4D45-AF29-B6B394E96F2F}" type="sibTrans" cxnId="{26263E61-696A-CD40-BD3F-8ED99C1E8522}">
      <dgm:prSet/>
      <dgm:spPr/>
      <dgm:t>
        <a:bodyPr/>
        <a:lstStyle/>
        <a:p>
          <a:endParaRPr lang="fr-FR"/>
        </a:p>
      </dgm:t>
    </dgm:pt>
    <dgm:pt modelId="{8D81B45F-1AA3-2545-98CD-EAE2E83FFF82}">
      <dgm:prSet custT="1"/>
      <dgm:spPr/>
      <dgm:t>
        <a:bodyPr/>
        <a:lstStyle/>
        <a:p>
          <a:r>
            <a:rPr lang="fr-FR" sz="1600" b="1" dirty="0"/>
            <a:t>RT +/- BCL 2 ANS</a:t>
          </a:r>
        </a:p>
      </dgm:t>
    </dgm:pt>
    <dgm:pt modelId="{ABBDA6D2-3104-8B4F-B98A-73BA92BAFC90}" type="parTrans" cxnId="{F9176F99-DCE0-7343-BA1F-A392953E39C0}">
      <dgm:prSet/>
      <dgm:spPr/>
      <dgm:t>
        <a:bodyPr/>
        <a:lstStyle/>
        <a:p>
          <a:endParaRPr lang="fr-FR"/>
        </a:p>
      </dgm:t>
    </dgm:pt>
    <dgm:pt modelId="{8F5E0070-54CF-B248-9F40-EECB3C205C78}" type="sibTrans" cxnId="{F9176F99-DCE0-7343-BA1F-A392953E39C0}">
      <dgm:prSet/>
      <dgm:spPr/>
      <dgm:t>
        <a:bodyPr/>
        <a:lstStyle/>
        <a:p>
          <a:endParaRPr lang="fr-FR"/>
        </a:p>
      </dgm:t>
    </dgm:pt>
    <dgm:pt modelId="{79D58441-CA68-C445-843D-E3805516F683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36CE3FE3-3829-B343-8A11-ADB08CF7B15A}" type="parTrans" cxnId="{6650A48D-6168-754A-B67A-BD50348FDFA1}">
      <dgm:prSet/>
      <dgm:spPr/>
      <dgm:t>
        <a:bodyPr/>
        <a:lstStyle/>
        <a:p>
          <a:endParaRPr lang="fr-FR"/>
        </a:p>
      </dgm:t>
    </dgm:pt>
    <dgm:pt modelId="{A9E1215F-3C9E-E845-8714-1FACD0BC87AB}" type="sibTrans" cxnId="{6650A48D-6168-754A-B67A-BD50348FDFA1}">
      <dgm:prSet/>
      <dgm:spPr/>
      <dgm:t>
        <a:bodyPr/>
        <a:lstStyle/>
        <a:p>
          <a:endParaRPr lang="fr-FR"/>
        </a:p>
      </dgm:t>
    </dgm:pt>
    <dgm:pt modelId="{358DC4A4-9BDD-7346-846B-CF2D26A344BC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D710A4A9-C565-AC4F-A608-9C8DD916586A}" type="parTrans" cxnId="{8DC15D6B-707A-6940-B227-2AC59277EEED}">
      <dgm:prSet/>
      <dgm:spPr/>
      <dgm:t>
        <a:bodyPr/>
        <a:lstStyle/>
        <a:p>
          <a:endParaRPr lang="fr-FR"/>
        </a:p>
      </dgm:t>
    </dgm:pt>
    <dgm:pt modelId="{FB984146-6C23-0F4A-A252-A96FCA16AE64}" type="sibTrans" cxnId="{8DC15D6B-707A-6940-B227-2AC59277EEED}">
      <dgm:prSet/>
      <dgm:spPr/>
      <dgm:t>
        <a:bodyPr/>
        <a:lstStyle/>
        <a:p>
          <a:endParaRPr lang="fr-FR"/>
        </a:p>
      </dgm:t>
    </dgm:pt>
    <dgm:pt modelId="{6B2D98C0-2A39-314E-9F5D-F2C764EDA54A}">
      <dgm:prSet custT="1"/>
      <dgm:spPr/>
      <dgm:t>
        <a:bodyPr/>
        <a:lstStyle/>
        <a:p>
          <a:r>
            <a:rPr lang="fr-FR" sz="1600" b="1" dirty="0"/>
            <a:t>RT+/- HT 0, 6 OU 12 MOIS</a:t>
          </a:r>
        </a:p>
      </dgm:t>
    </dgm:pt>
    <dgm:pt modelId="{41A7D8F8-1BDA-B945-A554-E6CBC93E18E4}" type="parTrans" cxnId="{1BEE291D-C8A3-AB4C-AD21-52FEEB293162}">
      <dgm:prSet/>
      <dgm:spPr/>
      <dgm:t>
        <a:bodyPr/>
        <a:lstStyle/>
        <a:p>
          <a:endParaRPr lang="fr-FR"/>
        </a:p>
      </dgm:t>
    </dgm:pt>
    <dgm:pt modelId="{408FC32B-7E8C-AE48-B620-AF5F4CC738FF}" type="sibTrans" cxnId="{1BEE291D-C8A3-AB4C-AD21-52FEEB293162}">
      <dgm:prSet/>
      <dgm:spPr/>
      <dgm:t>
        <a:bodyPr/>
        <a:lstStyle/>
        <a:p>
          <a:endParaRPr lang="fr-FR"/>
        </a:p>
      </dgm:t>
    </dgm:pt>
    <dgm:pt modelId="{7FC2E81A-92D8-9741-A697-4320C3405B57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A321348A-CA5C-D146-9C34-129F411F7345}" type="parTrans" cxnId="{81662742-9AC1-1942-B7EA-756D2DB3DF49}">
      <dgm:prSet/>
      <dgm:spPr/>
      <dgm:t>
        <a:bodyPr/>
        <a:lstStyle/>
        <a:p>
          <a:endParaRPr lang="fr-FR"/>
        </a:p>
      </dgm:t>
    </dgm:pt>
    <dgm:pt modelId="{7D797DBE-5568-094E-B29B-1449EB66FA85}" type="sibTrans" cxnId="{81662742-9AC1-1942-B7EA-756D2DB3DF49}">
      <dgm:prSet/>
      <dgm:spPr/>
      <dgm:t>
        <a:bodyPr/>
        <a:lstStyle/>
        <a:p>
          <a:endParaRPr lang="fr-FR"/>
        </a:p>
      </dgm:t>
    </dgm:pt>
    <dgm:pt modelId="{ABDA063F-037E-0847-87D5-2FEC97D1B828}" type="pres">
      <dgm:prSet presAssocID="{EC87CCB2-CEF1-EB42-BA71-FC7FF9A253C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2295B59-FFDC-8247-BEAD-0C839B79CE80}" type="pres">
      <dgm:prSet presAssocID="{E4DA60E6-2365-5348-936C-7A9BC987E57D}" presName="horFlow" presStyleCnt="0"/>
      <dgm:spPr/>
    </dgm:pt>
    <dgm:pt modelId="{01567968-7214-6F41-8D8F-BF0EAFB7D38C}" type="pres">
      <dgm:prSet presAssocID="{E4DA60E6-2365-5348-936C-7A9BC987E57D}" presName="bigChev" presStyleLbl="node1" presStyleIdx="0" presStyleCnt="5"/>
      <dgm:spPr/>
    </dgm:pt>
    <dgm:pt modelId="{D5BF3B05-3735-C94F-83A3-91C0CF85DB18}" type="pres">
      <dgm:prSet presAssocID="{ABBDA6D2-3104-8B4F-B98A-73BA92BAFC90}" presName="parTrans" presStyleCnt="0"/>
      <dgm:spPr/>
    </dgm:pt>
    <dgm:pt modelId="{DD856404-0DA4-FD4D-917A-E66E5C10A76E}" type="pres">
      <dgm:prSet presAssocID="{8D81B45F-1AA3-2545-98CD-EAE2E83FFF82}" presName="node" presStyleLbl="alignAccFollowNode1" presStyleIdx="0" presStyleCnt="5" custScaleX="258814">
        <dgm:presLayoutVars>
          <dgm:bulletEnabled val="1"/>
        </dgm:presLayoutVars>
      </dgm:prSet>
      <dgm:spPr/>
    </dgm:pt>
    <dgm:pt modelId="{58E60148-56BF-584D-8F9E-6021604B34F5}" type="pres">
      <dgm:prSet presAssocID="{E4DA60E6-2365-5348-936C-7A9BC987E57D}" presName="vSp" presStyleCnt="0"/>
      <dgm:spPr/>
    </dgm:pt>
    <dgm:pt modelId="{3F1EFF35-593D-1749-B91C-98D939182BE6}" type="pres">
      <dgm:prSet presAssocID="{8971CF92-F892-034F-9F83-544209D40B22}" presName="horFlow" presStyleCnt="0"/>
      <dgm:spPr/>
    </dgm:pt>
    <dgm:pt modelId="{366CA33C-DF2A-A24C-AD4D-35D3AC88F943}" type="pres">
      <dgm:prSet presAssocID="{8971CF92-F892-034F-9F83-544209D40B22}" presName="bigChev" presStyleLbl="node1" presStyleIdx="1" presStyleCnt="5"/>
      <dgm:spPr/>
    </dgm:pt>
    <dgm:pt modelId="{0B5DB454-41A5-9E4B-9EFA-B0D1F371C657}" type="pres">
      <dgm:prSet presAssocID="{36CE3FE3-3829-B343-8A11-ADB08CF7B15A}" presName="parTrans" presStyleCnt="0"/>
      <dgm:spPr/>
    </dgm:pt>
    <dgm:pt modelId="{BAA985E5-4C55-DD47-9012-EA233CC154DC}" type="pres">
      <dgm:prSet presAssocID="{79D58441-CA68-C445-843D-E3805516F683}" presName="node" presStyleLbl="alignAccFollowNode1" presStyleIdx="1" presStyleCnt="5" custScaleX="258950">
        <dgm:presLayoutVars>
          <dgm:bulletEnabled val="1"/>
        </dgm:presLayoutVars>
      </dgm:prSet>
      <dgm:spPr/>
    </dgm:pt>
    <dgm:pt modelId="{A758A981-8EE4-A140-BA3C-C6E9214D12C9}" type="pres">
      <dgm:prSet presAssocID="{8971CF92-F892-034F-9F83-544209D40B22}" presName="vSp" presStyleCnt="0"/>
      <dgm:spPr/>
    </dgm:pt>
    <dgm:pt modelId="{77FEBE13-2F2C-E94C-9389-D24E774693BE}" type="pres">
      <dgm:prSet presAssocID="{523B367F-35D7-8D4E-8340-3BDF695EC03A}" presName="horFlow" presStyleCnt="0"/>
      <dgm:spPr/>
    </dgm:pt>
    <dgm:pt modelId="{6B78C4CA-8BDB-3E43-BAE4-871DF5459F45}" type="pres">
      <dgm:prSet presAssocID="{523B367F-35D7-8D4E-8340-3BDF695EC03A}" presName="bigChev" presStyleLbl="node1" presStyleIdx="2" presStyleCnt="5"/>
      <dgm:spPr/>
    </dgm:pt>
    <dgm:pt modelId="{99010B14-2FE9-1142-B3DB-B3C1F07C29F6}" type="pres">
      <dgm:prSet presAssocID="{D710A4A9-C565-AC4F-A608-9C8DD916586A}" presName="parTrans" presStyleCnt="0"/>
      <dgm:spPr/>
    </dgm:pt>
    <dgm:pt modelId="{F00277FB-76DF-2440-BDE2-F43FC4676EA0}" type="pres">
      <dgm:prSet presAssocID="{358DC4A4-9BDD-7346-846B-CF2D26A344BC}" presName="node" presStyleLbl="alignAccFollowNode1" presStyleIdx="2" presStyleCnt="5" custScaleX="258987">
        <dgm:presLayoutVars>
          <dgm:bulletEnabled val="1"/>
        </dgm:presLayoutVars>
      </dgm:prSet>
      <dgm:spPr/>
    </dgm:pt>
    <dgm:pt modelId="{D34DB072-F7D9-AF41-AA44-F9A5D7FC43B3}" type="pres">
      <dgm:prSet presAssocID="{523B367F-35D7-8D4E-8340-3BDF695EC03A}" presName="vSp" presStyleCnt="0"/>
      <dgm:spPr/>
    </dgm:pt>
    <dgm:pt modelId="{1648147A-39B1-884B-8CF9-4A0F6BCE7E04}" type="pres">
      <dgm:prSet presAssocID="{F8587D3F-292F-9649-A4B2-1C5C2D5D684B}" presName="horFlow" presStyleCnt="0"/>
      <dgm:spPr/>
    </dgm:pt>
    <dgm:pt modelId="{C28F7589-32ED-F942-A651-F5DFC42AE1E4}" type="pres">
      <dgm:prSet presAssocID="{F8587D3F-292F-9649-A4B2-1C5C2D5D684B}" presName="bigChev" presStyleLbl="node1" presStyleIdx="3" presStyleCnt="5"/>
      <dgm:spPr/>
    </dgm:pt>
    <dgm:pt modelId="{D5504078-B8CF-F743-B76C-BE8B8811A5B6}" type="pres">
      <dgm:prSet presAssocID="{41A7D8F8-1BDA-B945-A554-E6CBC93E18E4}" presName="parTrans" presStyleCnt="0"/>
      <dgm:spPr/>
    </dgm:pt>
    <dgm:pt modelId="{BA45D674-C573-934F-9E52-A5BE331193BC}" type="pres">
      <dgm:prSet presAssocID="{6B2D98C0-2A39-314E-9F5D-F2C764EDA54A}" presName="node" presStyleLbl="alignAccFollowNode1" presStyleIdx="3" presStyleCnt="5" custScaleX="258852">
        <dgm:presLayoutVars>
          <dgm:bulletEnabled val="1"/>
        </dgm:presLayoutVars>
      </dgm:prSet>
      <dgm:spPr/>
    </dgm:pt>
    <dgm:pt modelId="{36643FD5-F3D4-FD4F-B391-4650B86A4ABB}" type="pres">
      <dgm:prSet presAssocID="{F8587D3F-292F-9649-A4B2-1C5C2D5D684B}" presName="vSp" presStyleCnt="0"/>
      <dgm:spPr/>
    </dgm:pt>
    <dgm:pt modelId="{218BE6E2-144F-7E4B-9EB6-83C82BEA8937}" type="pres">
      <dgm:prSet presAssocID="{BC089647-886A-E441-A7A7-9F62D7B39F6D}" presName="horFlow" presStyleCnt="0"/>
      <dgm:spPr/>
    </dgm:pt>
    <dgm:pt modelId="{10E4B47B-44DB-F84D-B9A5-16AB738907E4}" type="pres">
      <dgm:prSet presAssocID="{BC089647-886A-E441-A7A7-9F62D7B39F6D}" presName="bigChev" presStyleLbl="node1" presStyleIdx="4" presStyleCnt="5"/>
      <dgm:spPr/>
    </dgm:pt>
    <dgm:pt modelId="{C222965B-9C23-2E4A-AB95-F2B1357C8EC3}" type="pres">
      <dgm:prSet presAssocID="{A321348A-CA5C-D146-9C34-129F411F7345}" presName="parTrans" presStyleCnt="0"/>
      <dgm:spPr/>
    </dgm:pt>
    <dgm:pt modelId="{79D99629-29F9-9543-B0DE-73B39AFA4934}" type="pres">
      <dgm:prSet presAssocID="{7FC2E81A-92D8-9741-A697-4320C3405B57}" presName="node" presStyleLbl="alignAccFollowNode1" presStyleIdx="4" presStyleCnt="5" custScaleX="258950">
        <dgm:presLayoutVars>
          <dgm:bulletEnabled val="1"/>
        </dgm:presLayoutVars>
      </dgm:prSet>
      <dgm:spPr/>
    </dgm:pt>
  </dgm:ptLst>
  <dgm:cxnLst>
    <dgm:cxn modelId="{E1CC9E0A-C4FF-9B44-A368-479237A49CAC}" type="presOf" srcId="{E4DA60E6-2365-5348-936C-7A9BC987E57D}" destId="{01567968-7214-6F41-8D8F-BF0EAFB7D38C}" srcOrd="0" destOrd="0" presId="urn:microsoft.com/office/officeart/2005/8/layout/lProcess3"/>
    <dgm:cxn modelId="{D181221C-DDC1-EB46-B8B5-83E7BFFACEDA}" srcId="{EC87CCB2-CEF1-EB42-BA71-FC7FF9A253C1}" destId="{E4DA60E6-2365-5348-936C-7A9BC987E57D}" srcOrd="0" destOrd="0" parTransId="{BA87C806-DEF1-C043-88CF-C2817219E166}" sibTransId="{4A1517AA-9343-C34B-8033-3025BD6743F3}"/>
    <dgm:cxn modelId="{1BEE291D-C8A3-AB4C-AD21-52FEEB293162}" srcId="{F8587D3F-292F-9649-A4B2-1C5C2D5D684B}" destId="{6B2D98C0-2A39-314E-9F5D-F2C764EDA54A}" srcOrd="0" destOrd="0" parTransId="{41A7D8F8-1BDA-B945-A554-E6CBC93E18E4}" sibTransId="{408FC32B-7E8C-AE48-B620-AF5F4CC738FF}"/>
    <dgm:cxn modelId="{EF24282F-DA77-E34E-848D-0427DDD8E58A}" type="presOf" srcId="{EC87CCB2-CEF1-EB42-BA71-FC7FF9A253C1}" destId="{ABDA063F-037E-0847-87D5-2FEC97D1B828}" srcOrd="0" destOrd="0" presId="urn:microsoft.com/office/officeart/2005/8/layout/lProcess3"/>
    <dgm:cxn modelId="{81662742-9AC1-1942-B7EA-756D2DB3DF49}" srcId="{BC089647-886A-E441-A7A7-9F62D7B39F6D}" destId="{7FC2E81A-92D8-9741-A697-4320C3405B57}" srcOrd="0" destOrd="0" parTransId="{A321348A-CA5C-D146-9C34-129F411F7345}" sibTransId="{7D797DBE-5568-094E-B29B-1449EB66FA85}"/>
    <dgm:cxn modelId="{86401C5A-14BB-3F44-8026-777703909559}" srcId="{EC87CCB2-CEF1-EB42-BA71-FC7FF9A253C1}" destId="{523B367F-35D7-8D4E-8340-3BDF695EC03A}" srcOrd="2" destOrd="0" parTransId="{A93EF568-C07B-5046-9478-AFBAE602AB5E}" sibTransId="{37BC2BF0-51D3-FD42-9F7C-585C0E1A7929}"/>
    <dgm:cxn modelId="{26263E61-696A-CD40-BD3F-8ED99C1E8522}" srcId="{EC87CCB2-CEF1-EB42-BA71-FC7FF9A253C1}" destId="{BC089647-886A-E441-A7A7-9F62D7B39F6D}" srcOrd="4" destOrd="0" parTransId="{4C04594F-C2C3-8449-84A5-642A9A54ACC4}" sibTransId="{B7FE96B6-7DA5-4D45-AF29-B6B394E96F2F}"/>
    <dgm:cxn modelId="{8DC15D6B-707A-6940-B227-2AC59277EEED}" srcId="{523B367F-35D7-8D4E-8340-3BDF695EC03A}" destId="{358DC4A4-9BDD-7346-846B-CF2D26A344BC}" srcOrd="0" destOrd="0" parTransId="{D710A4A9-C565-AC4F-A608-9C8DD916586A}" sibTransId="{FB984146-6C23-0F4A-A252-A96FCA16AE64}"/>
    <dgm:cxn modelId="{56AC2A85-6A02-B448-BFED-C93504CA56C5}" type="presOf" srcId="{8971CF92-F892-034F-9F83-544209D40B22}" destId="{366CA33C-DF2A-A24C-AD4D-35D3AC88F943}" srcOrd="0" destOrd="0" presId="urn:microsoft.com/office/officeart/2005/8/layout/lProcess3"/>
    <dgm:cxn modelId="{CE86648A-6398-A24B-91CC-463E9A8D2244}" type="presOf" srcId="{79D58441-CA68-C445-843D-E3805516F683}" destId="{BAA985E5-4C55-DD47-9012-EA233CC154DC}" srcOrd="0" destOrd="0" presId="urn:microsoft.com/office/officeart/2005/8/layout/lProcess3"/>
    <dgm:cxn modelId="{6650A48D-6168-754A-B67A-BD50348FDFA1}" srcId="{8971CF92-F892-034F-9F83-544209D40B22}" destId="{79D58441-CA68-C445-843D-E3805516F683}" srcOrd="0" destOrd="0" parTransId="{36CE3FE3-3829-B343-8A11-ADB08CF7B15A}" sibTransId="{A9E1215F-3C9E-E845-8714-1FACD0BC87AB}"/>
    <dgm:cxn modelId="{7AAF7996-B7E6-3744-8221-414115C36A16}" type="presOf" srcId="{8D81B45F-1AA3-2545-98CD-EAE2E83FFF82}" destId="{DD856404-0DA4-FD4D-917A-E66E5C10A76E}" srcOrd="0" destOrd="0" presId="urn:microsoft.com/office/officeart/2005/8/layout/lProcess3"/>
    <dgm:cxn modelId="{C3CA4999-3705-CB40-82DA-42DD974AB034}" srcId="{EC87CCB2-CEF1-EB42-BA71-FC7FF9A253C1}" destId="{F8587D3F-292F-9649-A4B2-1C5C2D5D684B}" srcOrd="3" destOrd="0" parTransId="{3E4A8C75-6E05-E941-95D6-6EDC7D68CE78}" sibTransId="{78AC91E6-9F10-E948-853F-16E143F68EC9}"/>
    <dgm:cxn modelId="{F9176F99-DCE0-7343-BA1F-A392953E39C0}" srcId="{E4DA60E6-2365-5348-936C-7A9BC987E57D}" destId="{8D81B45F-1AA3-2545-98CD-EAE2E83FFF82}" srcOrd="0" destOrd="0" parTransId="{ABBDA6D2-3104-8B4F-B98A-73BA92BAFC90}" sibTransId="{8F5E0070-54CF-B248-9F40-EECB3C205C78}"/>
    <dgm:cxn modelId="{1006A6A7-848B-8B43-9732-1C391EBD98F2}" srcId="{EC87CCB2-CEF1-EB42-BA71-FC7FF9A253C1}" destId="{8971CF92-F892-034F-9F83-544209D40B22}" srcOrd="1" destOrd="0" parTransId="{33A92ADC-4D2C-B24C-870B-4336F8A6157A}" sibTransId="{9B6ABBC7-F81F-3A4D-A7F4-38B20B06435C}"/>
    <dgm:cxn modelId="{54E3EDC0-6725-3A4A-A741-03F1941B722F}" type="presOf" srcId="{6B2D98C0-2A39-314E-9F5D-F2C764EDA54A}" destId="{BA45D674-C573-934F-9E52-A5BE331193BC}" srcOrd="0" destOrd="0" presId="urn:microsoft.com/office/officeart/2005/8/layout/lProcess3"/>
    <dgm:cxn modelId="{1677C9D3-3F9A-4640-A293-EC6CB4E0EDA6}" type="presOf" srcId="{7FC2E81A-92D8-9741-A697-4320C3405B57}" destId="{79D99629-29F9-9543-B0DE-73B39AFA4934}" srcOrd="0" destOrd="0" presId="urn:microsoft.com/office/officeart/2005/8/layout/lProcess3"/>
    <dgm:cxn modelId="{275F13D4-55DE-3242-9901-FF967962FCD1}" type="presOf" srcId="{523B367F-35D7-8D4E-8340-3BDF695EC03A}" destId="{6B78C4CA-8BDB-3E43-BAE4-871DF5459F45}" srcOrd="0" destOrd="0" presId="urn:microsoft.com/office/officeart/2005/8/layout/lProcess3"/>
    <dgm:cxn modelId="{D6798DDA-E030-8D41-B8C6-A1EBA6EAEAE0}" type="presOf" srcId="{BC089647-886A-E441-A7A7-9F62D7B39F6D}" destId="{10E4B47B-44DB-F84D-B9A5-16AB738907E4}" srcOrd="0" destOrd="0" presId="urn:microsoft.com/office/officeart/2005/8/layout/lProcess3"/>
    <dgm:cxn modelId="{4746F9F7-F7D3-B942-B8C9-DD9A254F19CF}" type="presOf" srcId="{358DC4A4-9BDD-7346-846B-CF2D26A344BC}" destId="{F00277FB-76DF-2440-BDE2-F43FC4676EA0}" srcOrd="0" destOrd="0" presId="urn:microsoft.com/office/officeart/2005/8/layout/lProcess3"/>
    <dgm:cxn modelId="{3B5EAAF8-E237-F042-9751-5EC1F9E3A04C}" type="presOf" srcId="{F8587D3F-292F-9649-A4B2-1C5C2D5D684B}" destId="{C28F7589-32ED-F942-A651-F5DFC42AE1E4}" srcOrd="0" destOrd="0" presId="urn:microsoft.com/office/officeart/2005/8/layout/lProcess3"/>
    <dgm:cxn modelId="{424391E9-71AF-6042-B01A-0A0DDDA12A92}" type="presParOf" srcId="{ABDA063F-037E-0847-87D5-2FEC97D1B828}" destId="{A2295B59-FFDC-8247-BEAD-0C839B79CE80}" srcOrd="0" destOrd="0" presId="urn:microsoft.com/office/officeart/2005/8/layout/lProcess3"/>
    <dgm:cxn modelId="{4B6C411C-55C6-5D40-8422-1B3C12E10C8F}" type="presParOf" srcId="{A2295B59-FFDC-8247-BEAD-0C839B79CE80}" destId="{01567968-7214-6F41-8D8F-BF0EAFB7D38C}" srcOrd="0" destOrd="0" presId="urn:microsoft.com/office/officeart/2005/8/layout/lProcess3"/>
    <dgm:cxn modelId="{8DBA5465-D6CF-6141-91D2-08117890E37C}" type="presParOf" srcId="{A2295B59-FFDC-8247-BEAD-0C839B79CE80}" destId="{D5BF3B05-3735-C94F-83A3-91C0CF85DB18}" srcOrd="1" destOrd="0" presId="urn:microsoft.com/office/officeart/2005/8/layout/lProcess3"/>
    <dgm:cxn modelId="{E86B89D5-B4C7-0E43-98CC-D40088A63A49}" type="presParOf" srcId="{A2295B59-FFDC-8247-BEAD-0C839B79CE80}" destId="{DD856404-0DA4-FD4D-917A-E66E5C10A76E}" srcOrd="2" destOrd="0" presId="urn:microsoft.com/office/officeart/2005/8/layout/lProcess3"/>
    <dgm:cxn modelId="{7F45ADE7-494B-8649-9114-F3EF5DC1D114}" type="presParOf" srcId="{ABDA063F-037E-0847-87D5-2FEC97D1B828}" destId="{58E60148-56BF-584D-8F9E-6021604B34F5}" srcOrd="1" destOrd="0" presId="urn:microsoft.com/office/officeart/2005/8/layout/lProcess3"/>
    <dgm:cxn modelId="{C73E24A8-E59A-E441-B995-11F314164598}" type="presParOf" srcId="{ABDA063F-037E-0847-87D5-2FEC97D1B828}" destId="{3F1EFF35-593D-1749-B91C-98D939182BE6}" srcOrd="2" destOrd="0" presId="urn:microsoft.com/office/officeart/2005/8/layout/lProcess3"/>
    <dgm:cxn modelId="{F41579BF-1A25-4F44-90FA-C42B2CD7F802}" type="presParOf" srcId="{3F1EFF35-593D-1749-B91C-98D939182BE6}" destId="{366CA33C-DF2A-A24C-AD4D-35D3AC88F943}" srcOrd="0" destOrd="0" presId="urn:microsoft.com/office/officeart/2005/8/layout/lProcess3"/>
    <dgm:cxn modelId="{69E73E4B-31CB-0E4D-8003-13BBF0B8BC29}" type="presParOf" srcId="{3F1EFF35-593D-1749-B91C-98D939182BE6}" destId="{0B5DB454-41A5-9E4B-9EFA-B0D1F371C657}" srcOrd="1" destOrd="0" presId="urn:microsoft.com/office/officeart/2005/8/layout/lProcess3"/>
    <dgm:cxn modelId="{E9DE5EA6-EF31-3743-BDDB-D6B7EDDA70E7}" type="presParOf" srcId="{3F1EFF35-593D-1749-B91C-98D939182BE6}" destId="{BAA985E5-4C55-DD47-9012-EA233CC154DC}" srcOrd="2" destOrd="0" presId="urn:microsoft.com/office/officeart/2005/8/layout/lProcess3"/>
    <dgm:cxn modelId="{ED936B0A-210A-4740-AC42-9F59C94C2655}" type="presParOf" srcId="{ABDA063F-037E-0847-87D5-2FEC97D1B828}" destId="{A758A981-8EE4-A140-BA3C-C6E9214D12C9}" srcOrd="3" destOrd="0" presId="urn:microsoft.com/office/officeart/2005/8/layout/lProcess3"/>
    <dgm:cxn modelId="{D6DD8711-4260-614D-BDE0-A4EA6E425B8F}" type="presParOf" srcId="{ABDA063F-037E-0847-87D5-2FEC97D1B828}" destId="{77FEBE13-2F2C-E94C-9389-D24E774693BE}" srcOrd="4" destOrd="0" presId="urn:microsoft.com/office/officeart/2005/8/layout/lProcess3"/>
    <dgm:cxn modelId="{894E0664-8371-A248-AFB7-D8E8979A1B25}" type="presParOf" srcId="{77FEBE13-2F2C-E94C-9389-D24E774693BE}" destId="{6B78C4CA-8BDB-3E43-BAE4-871DF5459F45}" srcOrd="0" destOrd="0" presId="urn:microsoft.com/office/officeart/2005/8/layout/lProcess3"/>
    <dgm:cxn modelId="{98C69280-C3A9-B149-AAC1-574064757283}" type="presParOf" srcId="{77FEBE13-2F2C-E94C-9389-D24E774693BE}" destId="{99010B14-2FE9-1142-B3DB-B3C1F07C29F6}" srcOrd="1" destOrd="0" presId="urn:microsoft.com/office/officeart/2005/8/layout/lProcess3"/>
    <dgm:cxn modelId="{C4EC4868-8FE1-154C-8D54-3040B4471A39}" type="presParOf" srcId="{77FEBE13-2F2C-E94C-9389-D24E774693BE}" destId="{F00277FB-76DF-2440-BDE2-F43FC4676EA0}" srcOrd="2" destOrd="0" presId="urn:microsoft.com/office/officeart/2005/8/layout/lProcess3"/>
    <dgm:cxn modelId="{BE601631-2B8B-CA47-8668-892585B2C0D3}" type="presParOf" srcId="{ABDA063F-037E-0847-87D5-2FEC97D1B828}" destId="{D34DB072-F7D9-AF41-AA44-F9A5D7FC43B3}" srcOrd="5" destOrd="0" presId="urn:microsoft.com/office/officeart/2005/8/layout/lProcess3"/>
    <dgm:cxn modelId="{81B8E0C7-A452-F742-A3C4-ED48059D72CA}" type="presParOf" srcId="{ABDA063F-037E-0847-87D5-2FEC97D1B828}" destId="{1648147A-39B1-884B-8CF9-4A0F6BCE7E04}" srcOrd="6" destOrd="0" presId="urn:microsoft.com/office/officeart/2005/8/layout/lProcess3"/>
    <dgm:cxn modelId="{64FBF3FE-C646-584D-9A2B-4C66FB1EBC9F}" type="presParOf" srcId="{1648147A-39B1-884B-8CF9-4A0F6BCE7E04}" destId="{C28F7589-32ED-F942-A651-F5DFC42AE1E4}" srcOrd="0" destOrd="0" presId="urn:microsoft.com/office/officeart/2005/8/layout/lProcess3"/>
    <dgm:cxn modelId="{9B7BFDE0-219E-B14C-B557-B8FCE6BE6707}" type="presParOf" srcId="{1648147A-39B1-884B-8CF9-4A0F6BCE7E04}" destId="{D5504078-B8CF-F743-B76C-BE8B8811A5B6}" srcOrd="1" destOrd="0" presId="urn:microsoft.com/office/officeart/2005/8/layout/lProcess3"/>
    <dgm:cxn modelId="{F6FB9C53-C6F6-2148-8F0C-CEB0DCA4D1FE}" type="presParOf" srcId="{1648147A-39B1-884B-8CF9-4A0F6BCE7E04}" destId="{BA45D674-C573-934F-9E52-A5BE331193BC}" srcOrd="2" destOrd="0" presId="urn:microsoft.com/office/officeart/2005/8/layout/lProcess3"/>
    <dgm:cxn modelId="{50D41695-9103-6A45-9016-DF7EA07FD930}" type="presParOf" srcId="{ABDA063F-037E-0847-87D5-2FEC97D1B828}" destId="{36643FD5-F3D4-FD4F-B391-4650B86A4ABB}" srcOrd="7" destOrd="0" presId="urn:microsoft.com/office/officeart/2005/8/layout/lProcess3"/>
    <dgm:cxn modelId="{A148E878-3E45-3B48-87C0-86F49A071E38}" type="presParOf" srcId="{ABDA063F-037E-0847-87D5-2FEC97D1B828}" destId="{218BE6E2-144F-7E4B-9EB6-83C82BEA8937}" srcOrd="8" destOrd="0" presId="urn:microsoft.com/office/officeart/2005/8/layout/lProcess3"/>
    <dgm:cxn modelId="{D5A030EC-5F62-3840-87C2-5DD416C9DA6F}" type="presParOf" srcId="{218BE6E2-144F-7E4B-9EB6-83C82BEA8937}" destId="{10E4B47B-44DB-F84D-B9A5-16AB738907E4}" srcOrd="0" destOrd="0" presId="urn:microsoft.com/office/officeart/2005/8/layout/lProcess3"/>
    <dgm:cxn modelId="{03BD2F26-8E18-2247-9146-7330D9AC816B}" type="presParOf" srcId="{218BE6E2-144F-7E4B-9EB6-83C82BEA8937}" destId="{C222965B-9C23-2E4A-AB95-F2B1357C8EC3}" srcOrd="1" destOrd="0" presId="urn:microsoft.com/office/officeart/2005/8/layout/lProcess3"/>
    <dgm:cxn modelId="{47B7B96A-7BC8-F44D-BC47-1C58C26EF6EF}" type="presParOf" srcId="{218BE6E2-144F-7E4B-9EB6-83C82BEA8937}" destId="{79D99629-29F9-9543-B0DE-73B39AFA493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87CCB2-CEF1-EB42-BA71-FC7FF9A253C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DA60E6-2365-5348-936C-7A9BC987E57D}">
      <dgm:prSet/>
      <dgm:spPr>
        <a:solidFill>
          <a:srgbClr val="950558"/>
        </a:solidFill>
      </dgm:spPr>
      <dgm:t>
        <a:bodyPr/>
        <a:lstStyle/>
        <a:p>
          <a:r>
            <a:rPr lang="fr-FR" b="1"/>
            <a:t>RTOG 9601</a:t>
          </a:r>
        </a:p>
      </dgm:t>
    </dgm:pt>
    <dgm:pt modelId="{BA87C806-DEF1-C043-88CF-C2817219E166}" type="parTrans" cxnId="{D181221C-DDC1-EB46-B8B5-83E7BFFACEDA}">
      <dgm:prSet/>
      <dgm:spPr/>
      <dgm:t>
        <a:bodyPr/>
        <a:lstStyle/>
        <a:p>
          <a:endParaRPr lang="fr-FR"/>
        </a:p>
      </dgm:t>
    </dgm:pt>
    <dgm:pt modelId="{4A1517AA-9343-C34B-8033-3025BD6743F3}" type="sibTrans" cxnId="{D181221C-DDC1-EB46-B8B5-83E7BFFACEDA}">
      <dgm:prSet/>
      <dgm:spPr/>
      <dgm:t>
        <a:bodyPr/>
        <a:lstStyle/>
        <a:p>
          <a:endParaRPr lang="fr-FR"/>
        </a:p>
      </dgm:t>
    </dgm:pt>
    <dgm:pt modelId="{8971CF92-F892-034F-9F83-544209D40B22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GETUG-AFU 16</a:t>
          </a:r>
        </a:p>
      </dgm:t>
    </dgm:pt>
    <dgm:pt modelId="{33A92ADC-4D2C-B24C-870B-4336F8A6157A}" type="parTrans" cxnId="{1006A6A7-848B-8B43-9732-1C391EBD98F2}">
      <dgm:prSet/>
      <dgm:spPr/>
      <dgm:t>
        <a:bodyPr/>
        <a:lstStyle/>
        <a:p>
          <a:endParaRPr lang="fr-FR"/>
        </a:p>
      </dgm:t>
    </dgm:pt>
    <dgm:pt modelId="{9B6ABBC7-F81F-3A4D-A7F4-38B20B06435C}" type="sibTrans" cxnId="{1006A6A7-848B-8B43-9732-1C391EBD98F2}">
      <dgm:prSet/>
      <dgm:spPr/>
      <dgm:t>
        <a:bodyPr/>
        <a:lstStyle/>
        <a:p>
          <a:endParaRPr lang="fr-FR"/>
        </a:p>
      </dgm:t>
    </dgm:pt>
    <dgm:pt modelId="{523B367F-35D7-8D4E-8340-3BDF695EC03A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RTOG 0534 SPPORT</a:t>
          </a:r>
        </a:p>
      </dgm:t>
    </dgm:pt>
    <dgm:pt modelId="{A93EF568-C07B-5046-9478-AFBAE602AB5E}" type="parTrans" cxnId="{86401C5A-14BB-3F44-8026-777703909559}">
      <dgm:prSet/>
      <dgm:spPr/>
      <dgm:t>
        <a:bodyPr/>
        <a:lstStyle/>
        <a:p>
          <a:endParaRPr lang="fr-FR"/>
        </a:p>
      </dgm:t>
    </dgm:pt>
    <dgm:pt modelId="{37BC2BF0-51D3-FD42-9F7C-585C0E1A7929}" type="sibTrans" cxnId="{86401C5A-14BB-3F44-8026-777703909559}">
      <dgm:prSet/>
      <dgm:spPr/>
      <dgm:t>
        <a:bodyPr/>
        <a:lstStyle/>
        <a:p>
          <a:endParaRPr lang="fr-FR"/>
        </a:p>
      </dgm:t>
    </dgm:pt>
    <dgm:pt modelId="{F8587D3F-292F-9649-A4B2-1C5C2D5D684B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RADICALS-HD</a:t>
          </a:r>
        </a:p>
      </dgm:t>
    </dgm:pt>
    <dgm:pt modelId="{3E4A8C75-6E05-E941-95D6-6EDC7D68CE78}" type="parTrans" cxnId="{C3CA4999-3705-CB40-82DA-42DD974AB034}">
      <dgm:prSet/>
      <dgm:spPr/>
      <dgm:t>
        <a:bodyPr/>
        <a:lstStyle/>
        <a:p>
          <a:endParaRPr lang="fr-FR"/>
        </a:p>
      </dgm:t>
    </dgm:pt>
    <dgm:pt modelId="{78AC91E6-9F10-E948-853F-16E143F68EC9}" type="sibTrans" cxnId="{C3CA4999-3705-CB40-82DA-42DD974AB034}">
      <dgm:prSet/>
      <dgm:spPr/>
      <dgm:t>
        <a:bodyPr/>
        <a:lstStyle/>
        <a:p>
          <a:endParaRPr lang="fr-FR"/>
        </a:p>
      </dgm:t>
    </dgm:pt>
    <dgm:pt modelId="{BC089647-886A-E441-A7A7-9F62D7B39F6D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META-ANALYSE DADSPORT</a:t>
          </a:r>
        </a:p>
      </dgm:t>
    </dgm:pt>
    <dgm:pt modelId="{4C04594F-C2C3-8449-84A5-642A9A54ACC4}" type="parTrans" cxnId="{26263E61-696A-CD40-BD3F-8ED99C1E8522}">
      <dgm:prSet/>
      <dgm:spPr/>
      <dgm:t>
        <a:bodyPr/>
        <a:lstStyle/>
        <a:p>
          <a:endParaRPr lang="fr-FR"/>
        </a:p>
      </dgm:t>
    </dgm:pt>
    <dgm:pt modelId="{B7FE96B6-7DA5-4D45-AF29-B6B394E96F2F}" type="sibTrans" cxnId="{26263E61-696A-CD40-BD3F-8ED99C1E8522}">
      <dgm:prSet/>
      <dgm:spPr/>
      <dgm:t>
        <a:bodyPr/>
        <a:lstStyle/>
        <a:p>
          <a:endParaRPr lang="fr-FR"/>
        </a:p>
      </dgm:t>
    </dgm:pt>
    <dgm:pt modelId="{8D81B45F-1AA3-2545-98CD-EAE2E83FFF82}">
      <dgm:prSet custT="1"/>
      <dgm:spPr/>
      <dgm:t>
        <a:bodyPr/>
        <a:lstStyle/>
        <a:p>
          <a:r>
            <a:rPr lang="fr-FR" sz="1600" b="1" dirty="0"/>
            <a:t>RT +/- BCL 2 ANS</a:t>
          </a:r>
        </a:p>
      </dgm:t>
    </dgm:pt>
    <dgm:pt modelId="{ABBDA6D2-3104-8B4F-B98A-73BA92BAFC90}" type="parTrans" cxnId="{F9176F99-DCE0-7343-BA1F-A392953E39C0}">
      <dgm:prSet/>
      <dgm:spPr/>
      <dgm:t>
        <a:bodyPr/>
        <a:lstStyle/>
        <a:p>
          <a:endParaRPr lang="fr-FR"/>
        </a:p>
      </dgm:t>
    </dgm:pt>
    <dgm:pt modelId="{8F5E0070-54CF-B248-9F40-EECB3C205C78}" type="sibTrans" cxnId="{F9176F99-DCE0-7343-BA1F-A392953E39C0}">
      <dgm:prSet/>
      <dgm:spPr/>
      <dgm:t>
        <a:bodyPr/>
        <a:lstStyle/>
        <a:p>
          <a:endParaRPr lang="fr-FR"/>
        </a:p>
      </dgm:t>
    </dgm:pt>
    <dgm:pt modelId="{79D58441-CA68-C445-843D-E3805516F683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36CE3FE3-3829-B343-8A11-ADB08CF7B15A}" type="parTrans" cxnId="{6650A48D-6168-754A-B67A-BD50348FDFA1}">
      <dgm:prSet/>
      <dgm:spPr/>
      <dgm:t>
        <a:bodyPr/>
        <a:lstStyle/>
        <a:p>
          <a:endParaRPr lang="fr-FR"/>
        </a:p>
      </dgm:t>
    </dgm:pt>
    <dgm:pt modelId="{A9E1215F-3C9E-E845-8714-1FACD0BC87AB}" type="sibTrans" cxnId="{6650A48D-6168-754A-B67A-BD50348FDFA1}">
      <dgm:prSet/>
      <dgm:spPr/>
      <dgm:t>
        <a:bodyPr/>
        <a:lstStyle/>
        <a:p>
          <a:endParaRPr lang="fr-FR"/>
        </a:p>
      </dgm:t>
    </dgm:pt>
    <dgm:pt modelId="{358DC4A4-9BDD-7346-846B-CF2D26A344BC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D710A4A9-C565-AC4F-A608-9C8DD916586A}" type="parTrans" cxnId="{8DC15D6B-707A-6940-B227-2AC59277EEED}">
      <dgm:prSet/>
      <dgm:spPr/>
      <dgm:t>
        <a:bodyPr/>
        <a:lstStyle/>
        <a:p>
          <a:endParaRPr lang="fr-FR"/>
        </a:p>
      </dgm:t>
    </dgm:pt>
    <dgm:pt modelId="{FB984146-6C23-0F4A-A252-A96FCA16AE64}" type="sibTrans" cxnId="{8DC15D6B-707A-6940-B227-2AC59277EEED}">
      <dgm:prSet/>
      <dgm:spPr/>
      <dgm:t>
        <a:bodyPr/>
        <a:lstStyle/>
        <a:p>
          <a:endParaRPr lang="fr-FR"/>
        </a:p>
      </dgm:t>
    </dgm:pt>
    <dgm:pt modelId="{6B2D98C0-2A39-314E-9F5D-F2C764EDA54A}">
      <dgm:prSet custT="1"/>
      <dgm:spPr/>
      <dgm:t>
        <a:bodyPr/>
        <a:lstStyle/>
        <a:p>
          <a:r>
            <a:rPr lang="fr-FR" sz="1600" b="1" dirty="0"/>
            <a:t>RT+/- HT 0, 6 OU 12 MOIS</a:t>
          </a:r>
        </a:p>
      </dgm:t>
    </dgm:pt>
    <dgm:pt modelId="{41A7D8F8-1BDA-B945-A554-E6CBC93E18E4}" type="parTrans" cxnId="{1BEE291D-C8A3-AB4C-AD21-52FEEB293162}">
      <dgm:prSet/>
      <dgm:spPr/>
      <dgm:t>
        <a:bodyPr/>
        <a:lstStyle/>
        <a:p>
          <a:endParaRPr lang="fr-FR"/>
        </a:p>
      </dgm:t>
    </dgm:pt>
    <dgm:pt modelId="{408FC32B-7E8C-AE48-B620-AF5F4CC738FF}" type="sibTrans" cxnId="{1BEE291D-C8A3-AB4C-AD21-52FEEB293162}">
      <dgm:prSet/>
      <dgm:spPr/>
      <dgm:t>
        <a:bodyPr/>
        <a:lstStyle/>
        <a:p>
          <a:endParaRPr lang="fr-FR"/>
        </a:p>
      </dgm:t>
    </dgm:pt>
    <dgm:pt modelId="{7FC2E81A-92D8-9741-A697-4320C3405B57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A321348A-CA5C-D146-9C34-129F411F7345}" type="parTrans" cxnId="{81662742-9AC1-1942-B7EA-756D2DB3DF49}">
      <dgm:prSet/>
      <dgm:spPr/>
      <dgm:t>
        <a:bodyPr/>
        <a:lstStyle/>
        <a:p>
          <a:endParaRPr lang="fr-FR"/>
        </a:p>
      </dgm:t>
    </dgm:pt>
    <dgm:pt modelId="{7D797DBE-5568-094E-B29B-1449EB66FA85}" type="sibTrans" cxnId="{81662742-9AC1-1942-B7EA-756D2DB3DF49}">
      <dgm:prSet/>
      <dgm:spPr/>
      <dgm:t>
        <a:bodyPr/>
        <a:lstStyle/>
        <a:p>
          <a:endParaRPr lang="fr-FR"/>
        </a:p>
      </dgm:t>
    </dgm:pt>
    <dgm:pt modelId="{ABDA063F-037E-0847-87D5-2FEC97D1B828}" type="pres">
      <dgm:prSet presAssocID="{EC87CCB2-CEF1-EB42-BA71-FC7FF9A253C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2295B59-FFDC-8247-BEAD-0C839B79CE80}" type="pres">
      <dgm:prSet presAssocID="{E4DA60E6-2365-5348-936C-7A9BC987E57D}" presName="horFlow" presStyleCnt="0"/>
      <dgm:spPr/>
    </dgm:pt>
    <dgm:pt modelId="{01567968-7214-6F41-8D8F-BF0EAFB7D38C}" type="pres">
      <dgm:prSet presAssocID="{E4DA60E6-2365-5348-936C-7A9BC987E57D}" presName="bigChev" presStyleLbl="node1" presStyleIdx="0" presStyleCnt="5"/>
      <dgm:spPr/>
    </dgm:pt>
    <dgm:pt modelId="{D5BF3B05-3735-C94F-83A3-91C0CF85DB18}" type="pres">
      <dgm:prSet presAssocID="{ABBDA6D2-3104-8B4F-B98A-73BA92BAFC90}" presName="parTrans" presStyleCnt="0"/>
      <dgm:spPr/>
    </dgm:pt>
    <dgm:pt modelId="{DD856404-0DA4-FD4D-917A-E66E5C10A76E}" type="pres">
      <dgm:prSet presAssocID="{8D81B45F-1AA3-2545-98CD-EAE2E83FFF82}" presName="node" presStyleLbl="alignAccFollowNode1" presStyleIdx="0" presStyleCnt="5" custScaleX="258814">
        <dgm:presLayoutVars>
          <dgm:bulletEnabled val="1"/>
        </dgm:presLayoutVars>
      </dgm:prSet>
      <dgm:spPr/>
    </dgm:pt>
    <dgm:pt modelId="{58E60148-56BF-584D-8F9E-6021604B34F5}" type="pres">
      <dgm:prSet presAssocID="{E4DA60E6-2365-5348-936C-7A9BC987E57D}" presName="vSp" presStyleCnt="0"/>
      <dgm:spPr/>
    </dgm:pt>
    <dgm:pt modelId="{3F1EFF35-593D-1749-B91C-98D939182BE6}" type="pres">
      <dgm:prSet presAssocID="{8971CF92-F892-034F-9F83-544209D40B22}" presName="horFlow" presStyleCnt="0"/>
      <dgm:spPr/>
    </dgm:pt>
    <dgm:pt modelId="{366CA33C-DF2A-A24C-AD4D-35D3AC88F943}" type="pres">
      <dgm:prSet presAssocID="{8971CF92-F892-034F-9F83-544209D40B22}" presName="bigChev" presStyleLbl="node1" presStyleIdx="1" presStyleCnt="5"/>
      <dgm:spPr/>
    </dgm:pt>
    <dgm:pt modelId="{0B5DB454-41A5-9E4B-9EFA-B0D1F371C657}" type="pres">
      <dgm:prSet presAssocID="{36CE3FE3-3829-B343-8A11-ADB08CF7B15A}" presName="parTrans" presStyleCnt="0"/>
      <dgm:spPr/>
    </dgm:pt>
    <dgm:pt modelId="{BAA985E5-4C55-DD47-9012-EA233CC154DC}" type="pres">
      <dgm:prSet presAssocID="{79D58441-CA68-C445-843D-E3805516F683}" presName="node" presStyleLbl="alignAccFollowNode1" presStyleIdx="1" presStyleCnt="5" custScaleX="258950">
        <dgm:presLayoutVars>
          <dgm:bulletEnabled val="1"/>
        </dgm:presLayoutVars>
      </dgm:prSet>
      <dgm:spPr/>
    </dgm:pt>
    <dgm:pt modelId="{A758A981-8EE4-A140-BA3C-C6E9214D12C9}" type="pres">
      <dgm:prSet presAssocID="{8971CF92-F892-034F-9F83-544209D40B22}" presName="vSp" presStyleCnt="0"/>
      <dgm:spPr/>
    </dgm:pt>
    <dgm:pt modelId="{77FEBE13-2F2C-E94C-9389-D24E774693BE}" type="pres">
      <dgm:prSet presAssocID="{523B367F-35D7-8D4E-8340-3BDF695EC03A}" presName="horFlow" presStyleCnt="0"/>
      <dgm:spPr/>
    </dgm:pt>
    <dgm:pt modelId="{6B78C4CA-8BDB-3E43-BAE4-871DF5459F45}" type="pres">
      <dgm:prSet presAssocID="{523B367F-35D7-8D4E-8340-3BDF695EC03A}" presName="bigChev" presStyleLbl="node1" presStyleIdx="2" presStyleCnt="5"/>
      <dgm:spPr/>
    </dgm:pt>
    <dgm:pt modelId="{99010B14-2FE9-1142-B3DB-B3C1F07C29F6}" type="pres">
      <dgm:prSet presAssocID="{D710A4A9-C565-AC4F-A608-9C8DD916586A}" presName="parTrans" presStyleCnt="0"/>
      <dgm:spPr/>
    </dgm:pt>
    <dgm:pt modelId="{F00277FB-76DF-2440-BDE2-F43FC4676EA0}" type="pres">
      <dgm:prSet presAssocID="{358DC4A4-9BDD-7346-846B-CF2D26A344BC}" presName="node" presStyleLbl="alignAccFollowNode1" presStyleIdx="2" presStyleCnt="5" custScaleX="258987">
        <dgm:presLayoutVars>
          <dgm:bulletEnabled val="1"/>
        </dgm:presLayoutVars>
      </dgm:prSet>
      <dgm:spPr/>
    </dgm:pt>
    <dgm:pt modelId="{D34DB072-F7D9-AF41-AA44-F9A5D7FC43B3}" type="pres">
      <dgm:prSet presAssocID="{523B367F-35D7-8D4E-8340-3BDF695EC03A}" presName="vSp" presStyleCnt="0"/>
      <dgm:spPr/>
    </dgm:pt>
    <dgm:pt modelId="{1648147A-39B1-884B-8CF9-4A0F6BCE7E04}" type="pres">
      <dgm:prSet presAssocID="{F8587D3F-292F-9649-A4B2-1C5C2D5D684B}" presName="horFlow" presStyleCnt="0"/>
      <dgm:spPr/>
    </dgm:pt>
    <dgm:pt modelId="{C28F7589-32ED-F942-A651-F5DFC42AE1E4}" type="pres">
      <dgm:prSet presAssocID="{F8587D3F-292F-9649-A4B2-1C5C2D5D684B}" presName="bigChev" presStyleLbl="node1" presStyleIdx="3" presStyleCnt="5"/>
      <dgm:spPr/>
    </dgm:pt>
    <dgm:pt modelId="{D5504078-B8CF-F743-B76C-BE8B8811A5B6}" type="pres">
      <dgm:prSet presAssocID="{41A7D8F8-1BDA-B945-A554-E6CBC93E18E4}" presName="parTrans" presStyleCnt="0"/>
      <dgm:spPr/>
    </dgm:pt>
    <dgm:pt modelId="{BA45D674-C573-934F-9E52-A5BE331193BC}" type="pres">
      <dgm:prSet presAssocID="{6B2D98C0-2A39-314E-9F5D-F2C764EDA54A}" presName="node" presStyleLbl="alignAccFollowNode1" presStyleIdx="3" presStyleCnt="5" custScaleX="258852">
        <dgm:presLayoutVars>
          <dgm:bulletEnabled val="1"/>
        </dgm:presLayoutVars>
      </dgm:prSet>
      <dgm:spPr/>
    </dgm:pt>
    <dgm:pt modelId="{36643FD5-F3D4-FD4F-B391-4650B86A4ABB}" type="pres">
      <dgm:prSet presAssocID="{F8587D3F-292F-9649-A4B2-1C5C2D5D684B}" presName="vSp" presStyleCnt="0"/>
      <dgm:spPr/>
    </dgm:pt>
    <dgm:pt modelId="{218BE6E2-144F-7E4B-9EB6-83C82BEA8937}" type="pres">
      <dgm:prSet presAssocID="{BC089647-886A-E441-A7A7-9F62D7B39F6D}" presName="horFlow" presStyleCnt="0"/>
      <dgm:spPr/>
    </dgm:pt>
    <dgm:pt modelId="{10E4B47B-44DB-F84D-B9A5-16AB738907E4}" type="pres">
      <dgm:prSet presAssocID="{BC089647-886A-E441-A7A7-9F62D7B39F6D}" presName="bigChev" presStyleLbl="node1" presStyleIdx="4" presStyleCnt="5"/>
      <dgm:spPr/>
    </dgm:pt>
    <dgm:pt modelId="{C222965B-9C23-2E4A-AB95-F2B1357C8EC3}" type="pres">
      <dgm:prSet presAssocID="{A321348A-CA5C-D146-9C34-129F411F7345}" presName="parTrans" presStyleCnt="0"/>
      <dgm:spPr/>
    </dgm:pt>
    <dgm:pt modelId="{79D99629-29F9-9543-B0DE-73B39AFA4934}" type="pres">
      <dgm:prSet presAssocID="{7FC2E81A-92D8-9741-A697-4320C3405B57}" presName="node" presStyleLbl="alignAccFollowNode1" presStyleIdx="4" presStyleCnt="5" custScaleX="258950">
        <dgm:presLayoutVars>
          <dgm:bulletEnabled val="1"/>
        </dgm:presLayoutVars>
      </dgm:prSet>
      <dgm:spPr/>
    </dgm:pt>
  </dgm:ptLst>
  <dgm:cxnLst>
    <dgm:cxn modelId="{E1CC9E0A-C4FF-9B44-A368-479237A49CAC}" type="presOf" srcId="{E4DA60E6-2365-5348-936C-7A9BC987E57D}" destId="{01567968-7214-6F41-8D8F-BF0EAFB7D38C}" srcOrd="0" destOrd="0" presId="urn:microsoft.com/office/officeart/2005/8/layout/lProcess3"/>
    <dgm:cxn modelId="{D181221C-DDC1-EB46-B8B5-83E7BFFACEDA}" srcId="{EC87CCB2-CEF1-EB42-BA71-FC7FF9A253C1}" destId="{E4DA60E6-2365-5348-936C-7A9BC987E57D}" srcOrd="0" destOrd="0" parTransId="{BA87C806-DEF1-C043-88CF-C2817219E166}" sibTransId="{4A1517AA-9343-C34B-8033-3025BD6743F3}"/>
    <dgm:cxn modelId="{1BEE291D-C8A3-AB4C-AD21-52FEEB293162}" srcId="{F8587D3F-292F-9649-A4B2-1C5C2D5D684B}" destId="{6B2D98C0-2A39-314E-9F5D-F2C764EDA54A}" srcOrd="0" destOrd="0" parTransId="{41A7D8F8-1BDA-B945-A554-E6CBC93E18E4}" sibTransId="{408FC32B-7E8C-AE48-B620-AF5F4CC738FF}"/>
    <dgm:cxn modelId="{EF24282F-DA77-E34E-848D-0427DDD8E58A}" type="presOf" srcId="{EC87CCB2-CEF1-EB42-BA71-FC7FF9A253C1}" destId="{ABDA063F-037E-0847-87D5-2FEC97D1B828}" srcOrd="0" destOrd="0" presId="urn:microsoft.com/office/officeart/2005/8/layout/lProcess3"/>
    <dgm:cxn modelId="{81662742-9AC1-1942-B7EA-756D2DB3DF49}" srcId="{BC089647-886A-E441-A7A7-9F62D7B39F6D}" destId="{7FC2E81A-92D8-9741-A697-4320C3405B57}" srcOrd="0" destOrd="0" parTransId="{A321348A-CA5C-D146-9C34-129F411F7345}" sibTransId="{7D797DBE-5568-094E-B29B-1449EB66FA85}"/>
    <dgm:cxn modelId="{86401C5A-14BB-3F44-8026-777703909559}" srcId="{EC87CCB2-CEF1-EB42-BA71-FC7FF9A253C1}" destId="{523B367F-35D7-8D4E-8340-3BDF695EC03A}" srcOrd="2" destOrd="0" parTransId="{A93EF568-C07B-5046-9478-AFBAE602AB5E}" sibTransId="{37BC2BF0-51D3-FD42-9F7C-585C0E1A7929}"/>
    <dgm:cxn modelId="{26263E61-696A-CD40-BD3F-8ED99C1E8522}" srcId="{EC87CCB2-CEF1-EB42-BA71-FC7FF9A253C1}" destId="{BC089647-886A-E441-A7A7-9F62D7B39F6D}" srcOrd="4" destOrd="0" parTransId="{4C04594F-C2C3-8449-84A5-642A9A54ACC4}" sibTransId="{B7FE96B6-7DA5-4D45-AF29-B6B394E96F2F}"/>
    <dgm:cxn modelId="{8DC15D6B-707A-6940-B227-2AC59277EEED}" srcId="{523B367F-35D7-8D4E-8340-3BDF695EC03A}" destId="{358DC4A4-9BDD-7346-846B-CF2D26A344BC}" srcOrd="0" destOrd="0" parTransId="{D710A4A9-C565-AC4F-A608-9C8DD916586A}" sibTransId="{FB984146-6C23-0F4A-A252-A96FCA16AE64}"/>
    <dgm:cxn modelId="{56AC2A85-6A02-B448-BFED-C93504CA56C5}" type="presOf" srcId="{8971CF92-F892-034F-9F83-544209D40B22}" destId="{366CA33C-DF2A-A24C-AD4D-35D3AC88F943}" srcOrd="0" destOrd="0" presId="urn:microsoft.com/office/officeart/2005/8/layout/lProcess3"/>
    <dgm:cxn modelId="{CE86648A-6398-A24B-91CC-463E9A8D2244}" type="presOf" srcId="{79D58441-CA68-C445-843D-E3805516F683}" destId="{BAA985E5-4C55-DD47-9012-EA233CC154DC}" srcOrd="0" destOrd="0" presId="urn:microsoft.com/office/officeart/2005/8/layout/lProcess3"/>
    <dgm:cxn modelId="{6650A48D-6168-754A-B67A-BD50348FDFA1}" srcId="{8971CF92-F892-034F-9F83-544209D40B22}" destId="{79D58441-CA68-C445-843D-E3805516F683}" srcOrd="0" destOrd="0" parTransId="{36CE3FE3-3829-B343-8A11-ADB08CF7B15A}" sibTransId="{A9E1215F-3C9E-E845-8714-1FACD0BC87AB}"/>
    <dgm:cxn modelId="{7AAF7996-B7E6-3744-8221-414115C36A16}" type="presOf" srcId="{8D81B45F-1AA3-2545-98CD-EAE2E83FFF82}" destId="{DD856404-0DA4-FD4D-917A-E66E5C10A76E}" srcOrd="0" destOrd="0" presId="urn:microsoft.com/office/officeart/2005/8/layout/lProcess3"/>
    <dgm:cxn modelId="{C3CA4999-3705-CB40-82DA-42DD974AB034}" srcId="{EC87CCB2-CEF1-EB42-BA71-FC7FF9A253C1}" destId="{F8587D3F-292F-9649-A4B2-1C5C2D5D684B}" srcOrd="3" destOrd="0" parTransId="{3E4A8C75-6E05-E941-95D6-6EDC7D68CE78}" sibTransId="{78AC91E6-9F10-E948-853F-16E143F68EC9}"/>
    <dgm:cxn modelId="{F9176F99-DCE0-7343-BA1F-A392953E39C0}" srcId="{E4DA60E6-2365-5348-936C-7A9BC987E57D}" destId="{8D81B45F-1AA3-2545-98CD-EAE2E83FFF82}" srcOrd="0" destOrd="0" parTransId="{ABBDA6D2-3104-8B4F-B98A-73BA92BAFC90}" sibTransId="{8F5E0070-54CF-B248-9F40-EECB3C205C78}"/>
    <dgm:cxn modelId="{1006A6A7-848B-8B43-9732-1C391EBD98F2}" srcId="{EC87CCB2-CEF1-EB42-BA71-FC7FF9A253C1}" destId="{8971CF92-F892-034F-9F83-544209D40B22}" srcOrd="1" destOrd="0" parTransId="{33A92ADC-4D2C-B24C-870B-4336F8A6157A}" sibTransId="{9B6ABBC7-F81F-3A4D-A7F4-38B20B06435C}"/>
    <dgm:cxn modelId="{54E3EDC0-6725-3A4A-A741-03F1941B722F}" type="presOf" srcId="{6B2D98C0-2A39-314E-9F5D-F2C764EDA54A}" destId="{BA45D674-C573-934F-9E52-A5BE331193BC}" srcOrd="0" destOrd="0" presId="urn:microsoft.com/office/officeart/2005/8/layout/lProcess3"/>
    <dgm:cxn modelId="{1677C9D3-3F9A-4640-A293-EC6CB4E0EDA6}" type="presOf" srcId="{7FC2E81A-92D8-9741-A697-4320C3405B57}" destId="{79D99629-29F9-9543-B0DE-73B39AFA4934}" srcOrd="0" destOrd="0" presId="urn:microsoft.com/office/officeart/2005/8/layout/lProcess3"/>
    <dgm:cxn modelId="{275F13D4-55DE-3242-9901-FF967962FCD1}" type="presOf" srcId="{523B367F-35D7-8D4E-8340-3BDF695EC03A}" destId="{6B78C4CA-8BDB-3E43-BAE4-871DF5459F45}" srcOrd="0" destOrd="0" presId="urn:microsoft.com/office/officeart/2005/8/layout/lProcess3"/>
    <dgm:cxn modelId="{D6798DDA-E030-8D41-B8C6-A1EBA6EAEAE0}" type="presOf" srcId="{BC089647-886A-E441-A7A7-9F62D7B39F6D}" destId="{10E4B47B-44DB-F84D-B9A5-16AB738907E4}" srcOrd="0" destOrd="0" presId="urn:microsoft.com/office/officeart/2005/8/layout/lProcess3"/>
    <dgm:cxn modelId="{4746F9F7-F7D3-B942-B8C9-DD9A254F19CF}" type="presOf" srcId="{358DC4A4-9BDD-7346-846B-CF2D26A344BC}" destId="{F00277FB-76DF-2440-BDE2-F43FC4676EA0}" srcOrd="0" destOrd="0" presId="urn:microsoft.com/office/officeart/2005/8/layout/lProcess3"/>
    <dgm:cxn modelId="{3B5EAAF8-E237-F042-9751-5EC1F9E3A04C}" type="presOf" srcId="{F8587D3F-292F-9649-A4B2-1C5C2D5D684B}" destId="{C28F7589-32ED-F942-A651-F5DFC42AE1E4}" srcOrd="0" destOrd="0" presId="urn:microsoft.com/office/officeart/2005/8/layout/lProcess3"/>
    <dgm:cxn modelId="{424391E9-71AF-6042-B01A-0A0DDDA12A92}" type="presParOf" srcId="{ABDA063F-037E-0847-87D5-2FEC97D1B828}" destId="{A2295B59-FFDC-8247-BEAD-0C839B79CE80}" srcOrd="0" destOrd="0" presId="urn:microsoft.com/office/officeart/2005/8/layout/lProcess3"/>
    <dgm:cxn modelId="{4B6C411C-55C6-5D40-8422-1B3C12E10C8F}" type="presParOf" srcId="{A2295B59-FFDC-8247-BEAD-0C839B79CE80}" destId="{01567968-7214-6F41-8D8F-BF0EAFB7D38C}" srcOrd="0" destOrd="0" presId="urn:microsoft.com/office/officeart/2005/8/layout/lProcess3"/>
    <dgm:cxn modelId="{8DBA5465-D6CF-6141-91D2-08117890E37C}" type="presParOf" srcId="{A2295B59-FFDC-8247-BEAD-0C839B79CE80}" destId="{D5BF3B05-3735-C94F-83A3-91C0CF85DB18}" srcOrd="1" destOrd="0" presId="urn:microsoft.com/office/officeart/2005/8/layout/lProcess3"/>
    <dgm:cxn modelId="{E86B89D5-B4C7-0E43-98CC-D40088A63A49}" type="presParOf" srcId="{A2295B59-FFDC-8247-BEAD-0C839B79CE80}" destId="{DD856404-0DA4-FD4D-917A-E66E5C10A76E}" srcOrd="2" destOrd="0" presId="urn:microsoft.com/office/officeart/2005/8/layout/lProcess3"/>
    <dgm:cxn modelId="{7F45ADE7-494B-8649-9114-F3EF5DC1D114}" type="presParOf" srcId="{ABDA063F-037E-0847-87D5-2FEC97D1B828}" destId="{58E60148-56BF-584D-8F9E-6021604B34F5}" srcOrd="1" destOrd="0" presId="urn:microsoft.com/office/officeart/2005/8/layout/lProcess3"/>
    <dgm:cxn modelId="{C73E24A8-E59A-E441-B995-11F314164598}" type="presParOf" srcId="{ABDA063F-037E-0847-87D5-2FEC97D1B828}" destId="{3F1EFF35-593D-1749-B91C-98D939182BE6}" srcOrd="2" destOrd="0" presId="urn:microsoft.com/office/officeart/2005/8/layout/lProcess3"/>
    <dgm:cxn modelId="{F41579BF-1A25-4F44-90FA-C42B2CD7F802}" type="presParOf" srcId="{3F1EFF35-593D-1749-B91C-98D939182BE6}" destId="{366CA33C-DF2A-A24C-AD4D-35D3AC88F943}" srcOrd="0" destOrd="0" presId="urn:microsoft.com/office/officeart/2005/8/layout/lProcess3"/>
    <dgm:cxn modelId="{69E73E4B-31CB-0E4D-8003-13BBF0B8BC29}" type="presParOf" srcId="{3F1EFF35-593D-1749-B91C-98D939182BE6}" destId="{0B5DB454-41A5-9E4B-9EFA-B0D1F371C657}" srcOrd="1" destOrd="0" presId="urn:microsoft.com/office/officeart/2005/8/layout/lProcess3"/>
    <dgm:cxn modelId="{E9DE5EA6-EF31-3743-BDDB-D6B7EDDA70E7}" type="presParOf" srcId="{3F1EFF35-593D-1749-B91C-98D939182BE6}" destId="{BAA985E5-4C55-DD47-9012-EA233CC154DC}" srcOrd="2" destOrd="0" presId="urn:microsoft.com/office/officeart/2005/8/layout/lProcess3"/>
    <dgm:cxn modelId="{ED936B0A-210A-4740-AC42-9F59C94C2655}" type="presParOf" srcId="{ABDA063F-037E-0847-87D5-2FEC97D1B828}" destId="{A758A981-8EE4-A140-BA3C-C6E9214D12C9}" srcOrd="3" destOrd="0" presId="urn:microsoft.com/office/officeart/2005/8/layout/lProcess3"/>
    <dgm:cxn modelId="{D6DD8711-4260-614D-BDE0-A4EA6E425B8F}" type="presParOf" srcId="{ABDA063F-037E-0847-87D5-2FEC97D1B828}" destId="{77FEBE13-2F2C-E94C-9389-D24E774693BE}" srcOrd="4" destOrd="0" presId="urn:microsoft.com/office/officeart/2005/8/layout/lProcess3"/>
    <dgm:cxn modelId="{894E0664-8371-A248-AFB7-D8E8979A1B25}" type="presParOf" srcId="{77FEBE13-2F2C-E94C-9389-D24E774693BE}" destId="{6B78C4CA-8BDB-3E43-BAE4-871DF5459F45}" srcOrd="0" destOrd="0" presId="urn:microsoft.com/office/officeart/2005/8/layout/lProcess3"/>
    <dgm:cxn modelId="{98C69280-C3A9-B149-AAC1-574064757283}" type="presParOf" srcId="{77FEBE13-2F2C-E94C-9389-D24E774693BE}" destId="{99010B14-2FE9-1142-B3DB-B3C1F07C29F6}" srcOrd="1" destOrd="0" presId="urn:microsoft.com/office/officeart/2005/8/layout/lProcess3"/>
    <dgm:cxn modelId="{C4EC4868-8FE1-154C-8D54-3040B4471A39}" type="presParOf" srcId="{77FEBE13-2F2C-E94C-9389-D24E774693BE}" destId="{F00277FB-76DF-2440-BDE2-F43FC4676EA0}" srcOrd="2" destOrd="0" presId="urn:microsoft.com/office/officeart/2005/8/layout/lProcess3"/>
    <dgm:cxn modelId="{BE601631-2B8B-CA47-8668-892585B2C0D3}" type="presParOf" srcId="{ABDA063F-037E-0847-87D5-2FEC97D1B828}" destId="{D34DB072-F7D9-AF41-AA44-F9A5D7FC43B3}" srcOrd="5" destOrd="0" presId="urn:microsoft.com/office/officeart/2005/8/layout/lProcess3"/>
    <dgm:cxn modelId="{81B8E0C7-A452-F742-A3C4-ED48059D72CA}" type="presParOf" srcId="{ABDA063F-037E-0847-87D5-2FEC97D1B828}" destId="{1648147A-39B1-884B-8CF9-4A0F6BCE7E04}" srcOrd="6" destOrd="0" presId="urn:microsoft.com/office/officeart/2005/8/layout/lProcess3"/>
    <dgm:cxn modelId="{64FBF3FE-C646-584D-9A2B-4C66FB1EBC9F}" type="presParOf" srcId="{1648147A-39B1-884B-8CF9-4A0F6BCE7E04}" destId="{C28F7589-32ED-F942-A651-F5DFC42AE1E4}" srcOrd="0" destOrd="0" presId="urn:microsoft.com/office/officeart/2005/8/layout/lProcess3"/>
    <dgm:cxn modelId="{9B7BFDE0-219E-B14C-B557-B8FCE6BE6707}" type="presParOf" srcId="{1648147A-39B1-884B-8CF9-4A0F6BCE7E04}" destId="{D5504078-B8CF-F743-B76C-BE8B8811A5B6}" srcOrd="1" destOrd="0" presId="urn:microsoft.com/office/officeart/2005/8/layout/lProcess3"/>
    <dgm:cxn modelId="{F6FB9C53-C6F6-2148-8F0C-CEB0DCA4D1FE}" type="presParOf" srcId="{1648147A-39B1-884B-8CF9-4A0F6BCE7E04}" destId="{BA45D674-C573-934F-9E52-A5BE331193BC}" srcOrd="2" destOrd="0" presId="urn:microsoft.com/office/officeart/2005/8/layout/lProcess3"/>
    <dgm:cxn modelId="{50D41695-9103-6A45-9016-DF7EA07FD930}" type="presParOf" srcId="{ABDA063F-037E-0847-87D5-2FEC97D1B828}" destId="{36643FD5-F3D4-FD4F-B391-4650B86A4ABB}" srcOrd="7" destOrd="0" presId="urn:microsoft.com/office/officeart/2005/8/layout/lProcess3"/>
    <dgm:cxn modelId="{A148E878-3E45-3B48-87C0-86F49A071E38}" type="presParOf" srcId="{ABDA063F-037E-0847-87D5-2FEC97D1B828}" destId="{218BE6E2-144F-7E4B-9EB6-83C82BEA8937}" srcOrd="8" destOrd="0" presId="urn:microsoft.com/office/officeart/2005/8/layout/lProcess3"/>
    <dgm:cxn modelId="{D5A030EC-5F62-3840-87C2-5DD416C9DA6F}" type="presParOf" srcId="{218BE6E2-144F-7E4B-9EB6-83C82BEA8937}" destId="{10E4B47B-44DB-F84D-B9A5-16AB738907E4}" srcOrd="0" destOrd="0" presId="urn:microsoft.com/office/officeart/2005/8/layout/lProcess3"/>
    <dgm:cxn modelId="{03BD2F26-8E18-2247-9146-7330D9AC816B}" type="presParOf" srcId="{218BE6E2-144F-7E4B-9EB6-83C82BEA8937}" destId="{C222965B-9C23-2E4A-AB95-F2B1357C8EC3}" srcOrd="1" destOrd="0" presId="urn:microsoft.com/office/officeart/2005/8/layout/lProcess3"/>
    <dgm:cxn modelId="{47B7B96A-7BC8-F44D-BC47-1C58C26EF6EF}" type="presParOf" srcId="{218BE6E2-144F-7E4B-9EB6-83C82BEA8937}" destId="{79D99629-29F9-9543-B0DE-73B39AFA493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87CCB2-CEF1-EB42-BA71-FC7FF9A253C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DA60E6-2365-5348-936C-7A9BC987E57D}">
      <dgm:prSet/>
      <dgm:spPr>
        <a:solidFill>
          <a:srgbClr val="950558"/>
        </a:solidFill>
      </dgm:spPr>
      <dgm:t>
        <a:bodyPr/>
        <a:lstStyle/>
        <a:p>
          <a:r>
            <a:rPr lang="fr-FR" b="1"/>
            <a:t>RTOG 9601</a:t>
          </a:r>
        </a:p>
      </dgm:t>
    </dgm:pt>
    <dgm:pt modelId="{BA87C806-DEF1-C043-88CF-C2817219E166}" type="parTrans" cxnId="{D181221C-DDC1-EB46-B8B5-83E7BFFACEDA}">
      <dgm:prSet/>
      <dgm:spPr/>
      <dgm:t>
        <a:bodyPr/>
        <a:lstStyle/>
        <a:p>
          <a:endParaRPr lang="fr-FR"/>
        </a:p>
      </dgm:t>
    </dgm:pt>
    <dgm:pt modelId="{4A1517AA-9343-C34B-8033-3025BD6743F3}" type="sibTrans" cxnId="{D181221C-DDC1-EB46-B8B5-83E7BFFACEDA}">
      <dgm:prSet/>
      <dgm:spPr/>
      <dgm:t>
        <a:bodyPr/>
        <a:lstStyle/>
        <a:p>
          <a:endParaRPr lang="fr-FR"/>
        </a:p>
      </dgm:t>
    </dgm:pt>
    <dgm:pt modelId="{8971CF92-F892-034F-9F83-544209D40B22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GETUG-AFU 16</a:t>
          </a:r>
        </a:p>
      </dgm:t>
    </dgm:pt>
    <dgm:pt modelId="{33A92ADC-4D2C-B24C-870B-4336F8A6157A}" type="parTrans" cxnId="{1006A6A7-848B-8B43-9732-1C391EBD98F2}">
      <dgm:prSet/>
      <dgm:spPr/>
      <dgm:t>
        <a:bodyPr/>
        <a:lstStyle/>
        <a:p>
          <a:endParaRPr lang="fr-FR"/>
        </a:p>
      </dgm:t>
    </dgm:pt>
    <dgm:pt modelId="{9B6ABBC7-F81F-3A4D-A7F4-38B20B06435C}" type="sibTrans" cxnId="{1006A6A7-848B-8B43-9732-1C391EBD98F2}">
      <dgm:prSet/>
      <dgm:spPr/>
      <dgm:t>
        <a:bodyPr/>
        <a:lstStyle/>
        <a:p>
          <a:endParaRPr lang="fr-FR"/>
        </a:p>
      </dgm:t>
    </dgm:pt>
    <dgm:pt modelId="{523B367F-35D7-8D4E-8340-3BDF695EC03A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RTOG 0534 SPPORT</a:t>
          </a:r>
        </a:p>
      </dgm:t>
    </dgm:pt>
    <dgm:pt modelId="{A93EF568-C07B-5046-9478-AFBAE602AB5E}" type="parTrans" cxnId="{86401C5A-14BB-3F44-8026-777703909559}">
      <dgm:prSet/>
      <dgm:spPr/>
      <dgm:t>
        <a:bodyPr/>
        <a:lstStyle/>
        <a:p>
          <a:endParaRPr lang="fr-FR"/>
        </a:p>
      </dgm:t>
    </dgm:pt>
    <dgm:pt modelId="{37BC2BF0-51D3-FD42-9F7C-585C0E1A7929}" type="sibTrans" cxnId="{86401C5A-14BB-3F44-8026-777703909559}">
      <dgm:prSet/>
      <dgm:spPr/>
      <dgm:t>
        <a:bodyPr/>
        <a:lstStyle/>
        <a:p>
          <a:endParaRPr lang="fr-FR"/>
        </a:p>
      </dgm:t>
    </dgm:pt>
    <dgm:pt modelId="{F8587D3F-292F-9649-A4B2-1C5C2D5D684B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RADICALS-HD</a:t>
          </a:r>
        </a:p>
      </dgm:t>
    </dgm:pt>
    <dgm:pt modelId="{3E4A8C75-6E05-E941-95D6-6EDC7D68CE78}" type="parTrans" cxnId="{C3CA4999-3705-CB40-82DA-42DD974AB034}">
      <dgm:prSet/>
      <dgm:spPr/>
      <dgm:t>
        <a:bodyPr/>
        <a:lstStyle/>
        <a:p>
          <a:endParaRPr lang="fr-FR"/>
        </a:p>
      </dgm:t>
    </dgm:pt>
    <dgm:pt modelId="{78AC91E6-9F10-E948-853F-16E143F68EC9}" type="sibTrans" cxnId="{C3CA4999-3705-CB40-82DA-42DD974AB034}">
      <dgm:prSet/>
      <dgm:spPr/>
      <dgm:t>
        <a:bodyPr/>
        <a:lstStyle/>
        <a:p>
          <a:endParaRPr lang="fr-FR"/>
        </a:p>
      </dgm:t>
    </dgm:pt>
    <dgm:pt modelId="{BC089647-886A-E441-A7A7-9F62D7B39F6D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META-ANALYSE DADSPORT</a:t>
          </a:r>
        </a:p>
      </dgm:t>
    </dgm:pt>
    <dgm:pt modelId="{4C04594F-C2C3-8449-84A5-642A9A54ACC4}" type="parTrans" cxnId="{26263E61-696A-CD40-BD3F-8ED99C1E8522}">
      <dgm:prSet/>
      <dgm:spPr/>
      <dgm:t>
        <a:bodyPr/>
        <a:lstStyle/>
        <a:p>
          <a:endParaRPr lang="fr-FR"/>
        </a:p>
      </dgm:t>
    </dgm:pt>
    <dgm:pt modelId="{B7FE96B6-7DA5-4D45-AF29-B6B394E96F2F}" type="sibTrans" cxnId="{26263E61-696A-CD40-BD3F-8ED99C1E8522}">
      <dgm:prSet/>
      <dgm:spPr/>
      <dgm:t>
        <a:bodyPr/>
        <a:lstStyle/>
        <a:p>
          <a:endParaRPr lang="fr-FR"/>
        </a:p>
      </dgm:t>
    </dgm:pt>
    <dgm:pt modelId="{8D81B45F-1AA3-2545-98CD-EAE2E83FFF82}">
      <dgm:prSet custT="1"/>
      <dgm:spPr/>
      <dgm:t>
        <a:bodyPr/>
        <a:lstStyle/>
        <a:p>
          <a:r>
            <a:rPr lang="fr-FR" sz="1600" b="1" dirty="0"/>
            <a:t>RT +/- BCL 2 ANS</a:t>
          </a:r>
        </a:p>
      </dgm:t>
    </dgm:pt>
    <dgm:pt modelId="{ABBDA6D2-3104-8B4F-B98A-73BA92BAFC90}" type="parTrans" cxnId="{F9176F99-DCE0-7343-BA1F-A392953E39C0}">
      <dgm:prSet/>
      <dgm:spPr/>
      <dgm:t>
        <a:bodyPr/>
        <a:lstStyle/>
        <a:p>
          <a:endParaRPr lang="fr-FR"/>
        </a:p>
      </dgm:t>
    </dgm:pt>
    <dgm:pt modelId="{8F5E0070-54CF-B248-9F40-EECB3C205C78}" type="sibTrans" cxnId="{F9176F99-DCE0-7343-BA1F-A392953E39C0}">
      <dgm:prSet/>
      <dgm:spPr/>
      <dgm:t>
        <a:bodyPr/>
        <a:lstStyle/>
        <a:p>
          <a:endParaRPr lang="fr-FR"/>
        </a:p>
      </dgm:t>
    </dgm:pt>
    <dgm:pt modelId="{79D58441-CA68-C445-843D-E3805516F683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36CE3FE3-3829-B343-8A11-ADB08CF7B15A}" type="parTrans" cxnId="{6650A48D-6168-754A-B67A-BD50348FDFA1}">
      <dgm:prSet/>
      <dgm:spPr/>
      <dgm:t>
        <a:bodyPr/>
        <a:lstStyle/>
        <a:p>
          <a:endParaRPr lang="fr-FR"/>
        </a:p>
      </dgm:t>
    </dgm:pt>
    <dgm:pt modelId="{A9E1215F-3C9E-E845-8714-1FACD0BC87AB}" type="sibTrans" cxnId="{6650A48D-6168-754A-B67A-BD50348FDFA1}">
      <dgm:prSet/>
      <dgm:spPr/>
      <dgm:t>
        <a:bodyPr/>
        <a:lstStyle/>
        <a:p>
          <a:endParaRPr lang="fr-FR"/>
        </a:p>
      </dgm:t>
    </dgm:pt>
    <dgm:pt modelId="{358DC4A4-9BDD-7346-846B-CF2D26A344BC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D710A4A9-C565-AC4F-A608-9C8DD916586A}" type="parTrans" cxnId="{8DC15D6B-707A-6940-B227-2AC59277EEED}">
      <dgm:prSet/>
      <dgm:spPr/>
      <dgm:t>
        <a:bodyPr/>
        <a:lstStyle/>
        <a:p>
          <a:endParaRPr lang="fr-FR"/>
        </a:p>
      </dgm:t>
    </dgm:pt>
    <dgm:pt modelId="{FB984146-6C23-0F4A-A252-A96FCA16AE64}" type="sibTrans" cxnId="{8DC15D6B-707A-6940-B227-2AC59277EEED}">
      <dgm:prSet/>
      <dgm:spPr/>
      <dgm:t>
        <a:bodyPr/>
        <a:lstStyle/>
        <a:p>
          <a:endParaRPr lang="fr-FR"/>
        </a:p>
      </dgm:t>
    </dgm:pt>
    <dgm:pt modelId="{6B2D98C0-2A39-314E-9F5D-F2C764EDA54A}">
      <dgm:prSet custT="1"/>
      <dgm:spPr/>
      <dgm:t>
        <a:bodyPr/>
        <a:lstStyle/>
        <a:p>
          <a:r>
            <a:rPr lang="fr-FR" sz="1600" b="1" dirty="0"/>
            <a:t>RT+/- HT 0, 6 OU 12 MOIS</a:t>
          </a:r>
        </a:p>
      </dgm:t>
    </dgm:pt>
    <dgm:pt modelId="{41A7D8F8-1BDA-B945-A554-E6CBC93E18E4}" type="parTrans" cxnId="{1BEE291D-C8A3-AB4C-AD21-52FEEB293162}">
      <dgm:prSet/>
      <dgm:spPr/>
      <dgm:t>
        <a:bodyPr/>
        <a:lstStyle/>
        <a:p>
          <a:endParaRPr lang="fr-FR"/>
        </a:p>
      </dgm:t>
    </dgm:pt>
    <dgm:pt modelId="{408FC32B-7E8C-AE48-B620-AF5F4CC738FF}" type="sibTrans" cxnId="{1BEE291D-C8A3-AB4C-AD21-52FEEB293162}">
      <dgm:prSet/>
      <dgm:spPr/>
      <dgm:t>
        <a:bodyPr/>
        <a:lstStyle/>
        <a:p>
          <a:endParaRPr lang="fr-FR"/>
        </a:p>
      </dgm:t>
    </dgm:pt>
    <dgm:pt modelId="{7FC2E81A-92D8-9741-A697-4320C3405B57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A321348A-CA5C-D146-9C34-129F411F7345}" type="parTrans" cxnId="{81662742-9AC1-1942-B7EA-756D2DB3DF49}">
      <dgm:prSet/>
      <dgm:spPr/>
      <dgm:t>
        <a:bodyPr/>
        <a:lstStyle/>
        <a:p>
          <a:endParaRPr lang="fr-FR"/>
        </a:p>
      </dgm:t>
    </dgm:pt>
    <dgm:pt modelId="{7D797DBE-5568-094E-B29B-1449EB66FA85}" type="sibTrans" cxnId="{81662742-9AC1-1942-B7EA-756D2DB3DF49}">
      <dgm:prSet/>
      <dgm:spPr/>
      <dgm:t>
        <a:bodyPr/>
        <a:lstStyle/>
        <a:p>
          <a:endParaRPr lang="fr-FR"/>
        </a:p>
      </dgm:t>
    </dgm:pt>
    <dgm:pt modelId="{ABDA063F-037E-0847-87D5-2FEC97D1B828}" type="pres">
      <dgm:prSet presAssocID="{EC87CCB2-CEF1-EB42-BA71-FC7FF9A253C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2295B59-FFDC-8247-BEAD-0C839B79CE80}" type="pres">
      <dgm:prSet presAssocID="{E4DA60E6-2365-5348-936C-7A9BC987E57D}" presName="horFlow" presStyleCnt="0"/>
      <dgm:spPr/>
    </dgm:pt>
    <dgm:pt modelId="{01567968-7214-6F41-8D8F-BF0EAFB7D38C}" type="pres">
      <dgm:prSet presAssocID="{E4DA60E6-2365-5348-936C-7A9BC987E57D}" presName="bigChev" presStyleLbl="node1" presStyleIdx="0" presStyleCnt="5"/>
      <dgm:spPr/>
    </dgm:pt>
    <dgm:pt modelId="{D5BF3B05-3735-C94F-83A3-91C0CF85DB18}" type="pres">
      <dgm:prSet presAssocID="{ABBDA6D2-3104-8B4F-B98A-73BA92BAFC90}" presName="parTrans" presStyleCnt="0"/>
      <dgm:spPr/>
    </dgm:pt>
    <dgm:pt modelId="{DD856404-0DA4-FD4D-917A-E66E5C10A76E}" type="pres">
      <dgm:prSet presAssocID="{8D81B45F-1AA3-2545-98CD-EAE2E83FFF82}" presName="node" presStyleLbl="alignAccFollowNode1" presStyleIdx="0" presStyleCnt="5" custScaleX="258814">
        <dgm:presLayoutVars>
          <dgm:bulletEnabled val="1"/>
        </dgm:presLayoutVars>
      </dgm:prSet>
      <dgm:spPr/>
    </dgm:pt>
    <dgm:pt modelId="{58E60148-56BF-584D-8F9E-6021604B34F5}" type="pres">
      <dgm:prSet presAssocID="{E4DA60E6-2365-5348-936C-7A9BC987E57D}" presName="vSp" presStyleCnt="0"/>
      <dgm:spPr/>
    </dgm:pt>
    <dgm:pt modelId="{3F1EFF35-593D-1749-B91C-98D939182BE6}" type="pres">
      <dgm:prSet presAssocID="{8971CF92-F892-034F-9F83-544209D40B22}" presName="horFlow" presStyleCnt="0"/>
      <dgm:spPr/>
    </dgm:pt>
    <dgm:pt modelId="{366CA33C-DF2A-A24C-AD4D-35D3AC88F943}" type="pres">
      <dgm:prSet presAssocID="{8971CF92-F892-034F-9F83-544209D40B22}" presName="bigChev" presStyleLbl="node1" presStyleIdx="1" presStyleCnt="5"/>
      <dgm:spPr/>
    </dgm:pt>
    <dgm:pt modelId="{0B5DB454-41A5-9E4B-9EFA-B0D1F371C657}" type="pres">
      <dgm:prSet presAssocID="{36CE3FE3-3829-B343-8A11-ADB08CF7B15A}" presName="parTrans" presStyleCnt="0"/>
      <dgm:spPr/>
    </dgm:pt>
    <dgm:pt modelId="{BAA985E5-4C55-DD47-9012-EA233CC154DC}" type="pres">
      <dgm:prSet presAssocID="{79D58441-CA68-C445-843D-E3805516F683}" presName="node" presStyleLbl="alignAccFollowNode1" presStyleIdx="1" presStyleCnt="5" custScaleX="258950">
        <dgm:presLayoutVars>
          <dgm:bulletEnabled val="1"/>
        </dgm:presLayoutVars>
      </dgm:prSet>
      <dgm:spPr/>
    </dgm:pt>
    <dgm:pt modelId="{A758A981-8EE4-A140-BA3C-C6E9214D12C9}" type="pres">
      <dgm:prSet presAssocID="{8971CF92-F892-034F-9F83-544209D40B22}" presName="vSp" presStyleCnt="0"/>
      <dgm:spPr/>
    </dgm:pt>
    <dgm:pt modelId="{77FEBE13-2F2C-E94C-9389-D24E774693BE}" type="pres">
      <dgm:prSet presAssocID="{523B367F-35D7-8D4E-8340-3BDF695EC03A}" presName="horFlow" presStyleCnt="0"/>
      <dgm:spPr/>
    </dgm:pt>
    <dgm:pt modelId="{6B78C4CA-8BDB-3E43-BAE4-871DF5459F45}" type="pres">
      <dgm:prSet presAssocID="{523B367F-35D7-8D4E-8340-3BDF695EC03A}" presName="bigChev" presStyleLbl="node1" presStyleIdx="2" presStyleCnt="5"/>
      <dgm:spPr/>
    </dgm:pt>
    <dgm:pt modelId="{99010B14-2FE9-1142-B3DB-B3C1F07C29F6}" type="pres">
      <dgm:prSet presAssocID="{D710A4A9-C565-AC4F-A608-9C8DD916586A}" presName="parTrans" presStyleCnt="0"/>
      <dgm:spPr/>
    </dgm:pt>
    <dgm:pt modelId="{F00277FB-76DF-2440-BDE2-F43FC4676EA0}" type="pres">
      <dgm:prSet presAssocID="{358DC4A4-9BDD-7346-846B-CF2D26A344BC}" presName="node" presStyleLbl="alignAccFollowNode1" presStyleIdx="2" presStyleCnt="5" custScaleX="258987">
        <dgm:presLayoutVars>
          <dgm:bulletEnabled val="1"/>
        </dgm:presLayoutVars>
      </dgm:prSet>
      <dgm:spPr/>
    </dgm:pt>
    <dgm:pt modelId="{D34DB072-F7D9-AF41-AA44-F9A5D7FC43B3}" type="pres">
      <dgm:prSet presAssocID="{523B367F-35D7-8D4E-8340-3BDF695EC03A}" presName="vSp" presStyleCnt="0"/>
      <dgm:spPr/>
    </dgm:pt>
    <dgm:pt modelId="{1648147A-39B1-884B-8CF9-4A0F6BCE7E04}" type="pres">
      <dgm:prSet presAssocID="{F8587D3F-292F-9649-A4B2-1C5C2D5D684B}" presName="horFlow" presStyleCnt="0"/>
      <dgm:spPr/>
    </dgm:pt>
    <dgm:pt modelId="{C28F7589-32ED-F942-A651-F5DFC42AE1E4}" type="pres">
      <dgm:prSet presAssocID="{F8587D3F-292F-9649-A4B2-1C5C2D5D684B}" presName="bigChev" presStyleLbl="node1" presStyleIdx="3" presStyleCnt="5"/>
      <dgm:spPr/>
    </dgm:pt>
    <dgm:pt modelId="{D5504078-B8CF-F743-B76C-BE8B8811A5B6}" type="pres">
      <dgm:prSet presAssocID="{41A7D8F8-1BDA-B945-A554-E6CBC93E18E4}" presName="parTrans" presStyleCnt="0"/>
      <dgm:spPr/>
    </dgm:pt>
    <dgm:pt modelId="{BA45D674-C573-934F-9E52-A5BE331193BC}" type="pres">
      <dgm:prSet presAssocID="{6B2D98C0-2A39-314E-9F5D-F2C764EDA54A}" presName="node" presStyleLbl="alignAccFollowNode1" presStyleIdx="3" presStyleCnt="5" custScaleX="258852">
        <dgm:presLayoutVars>
          <dgm:bulletEnabled val="1"/>
        </dgm:presLayoutVars>
      </dgm:prSet>
      <dgm:spPr/>
    </dgm:pt>
    <dgm:pt modelId="{36643FD5-F3D4-FD4F-B391-4650B86A4ABB}" type="pres">
      <dgm:prSet presAssocID="{F8587D3F-292F-9649-A4B2-1C5C2D5D684B}" presName="vSp" presStyleCnt="0"/>
      <dgm:spPr/>
    </dgm:pt>
    <dgm:pt modelId="{218BE6E2-144F-7E4B-9EB6-83C82BEA8937}" type="pres">
      <dgm:prSet presAssocID="{BC089647-886A-E441-A7A7-9F62D7B39F6D}" presName="horFlow" presStyleCnt="0"/>
      <dgm:spPr/>
    </dgm:pt>
    <dgm:pt modelId="{10E4B47B-44DB-F84D-B9A5-16AB738907E4}" type="pres">
      <dgm:prSet presAssocID="{BC089647-886A-E441-A7A7-9F62D7B39F6D}" presName="bigChev" presStyleLbl="node1" presStyleIdx="4" presStyleCnt="5"/>
      <dgm:spPr/>
    </dgm:pt>
    <dgm:pt modelId="{C222965B-9C23-2E4A-AB95-F2B1357C8EC3}" type="pres">
      <dgm:prSet presAssocID="{A321348A-CA5C-D146-9C34-129F411F7345}" presName="parTrans" presStyleCnt="0"/>
      <dgm:spPr/>
    </dgm:pt>
    <dgm:pt modelId="{79D99629-29F9-9543-B0DE-73B39AFA4934}" type="pres">
      <dgm:prSet presAssocID="{7FC2E81A-92D8-9741-A697-4320C3405B57}" presName="node" presStyleLbl="alignAccFollowNode1" presStyleIdx="4" presStyleCnt="5" custScaleX="258950">
        <dgm:presLayoutVars>
          <dgm:bulletEnabled val="1"/>
        </dgm:presLayoutVars>
      </dgm:prSet>
      <dgm:spPr/>
    </dgm:pt>
  </dgm:ptLst>
  <dgm:cxnLst>
    <dgm:cxn modelId="{E1CC9E0A-C4FF-9B44-A368-479237A49CAC}" type="presOf" srcId="{E4DA60E6-2365-5348-936C-7A9BC987E57D}" destId="{01567968-7214-6F41-8D8F-BF0EAFB7D38C}" srcOrd="0" destOrd="0" presId="urn:microsoft.com/office/officeart/2005/8/layout/lProcess3"/>
    <dgm:cxn modelId="{D181221C-DDC1-EB46-B8B5-83E7BFFACEDA}" srcId="{EC87CCB2-CEF1-EB42-BA71-FC7FF9A253C1}" destId="{E4DA60E6-2365-5348-936C-7A9BC987E57D}" srcOrd="0" destOrd="0" parTransId="{BA87C806-DEF1-C043-88CF-C2817219E166}" sibTransId="{4A1517AA-9343-C34B-8033-3025BD6743F3}"/>
    <dgm:cxn modelId="{1BEE291D-C8A3-AB4C-AD21-52FEEB293162}" srcId="{F8587D3F-292F-9649-A4B2-1C5C2D5D684B}" destId="{6B2D98C0-2A39-314E-9F5D-F2C764EDA54A}" srcOrd="0" destOrd="0" parTransId="{41A7D8F8-1BDA-B945-A554-E6CBC93E18E4}" sibTransId="{408FC32B-7E8C-AE48-B620-AF5F4CC738FF}"/>
    <dgm:cxn modelId="{EF24282F-DA77-E34E-848D-0427DDD8E58A}" type="presOf" srcId="{EC87CCB2-CEF1-EB42-BA71-FC7FF9A253C1}" destId="{ABDA063F-037E-0847-87D5-2FEC97D1B828}" srcOrd="0" destOrd="0" presId="urn:microsoft.com/office/officeart/2005/8/layout/lProcess3"/>
    <dgm:cxn modelId="{81662742-9AC1-1942-B7EA-756D2DB3DF49}" srcId="{BC089647-886A-E441-A7A7-9F62D7B39F6D}" destId="{7FC2E81A-92D8-9741-A697-4320C3405B57}" srcOrd="0" destOrd="0" parTransId="{A321348A-CA5C-D146-9C34-129F411F7345}" sibTransId="{7D797DBE-5568-094E-B29B-1449EB66FA85}"/>
    <dgm:cxn modelId="{86401C5A-14BB-3F44-8026-777703909559}" srcId="{EC87CCB2-CEF1-EB42-BA71-FC7FF9A253C1}" destId="{523B367F-35D7-8D4E-8340-3BDF695EC03A}" srcOrd="2" destOrd="0" parTransId="{A93EF568-C07B-5046-9478-AFBAE602AB5E}" sibTransId="{37BC2BF0-51D3-FD42-9F7C-585C0E1A7929}"/>
    <dgm:cxn modelId="{26263E61-696A-CD40-BD3F-8ED99C1E8522}" srcId="{EC87CCB2-CEF1-EB42-BA71-FC7FF9A253C1}" destId="{BC089647-886A-E441-A7A7-9F62D7B39F6D}" srcOrd="4" destOrd="0" parTransId="{4C04594F-C2C3-8449-84A5-642A9A54ACC4}" sibTransId="{B7FE96B6-7DA5-4D45-AF29-B6B394E96F2F}"/>
    <dgm:cxn modelId="{8DC15D6B-707A-6940-B227-2AC59277EEED}" srcId="{523B367F-35D7-8D4E-8340-3BDF695EC03A}" destId="{358DC4A4-9BDD-7346-846B-CF2D26A344BC}" srcOrd="0" destOrd="0" parTransId="{D710A4A9-C565-AC4F-A608-9C8DD916586A}" sibTransId="{FB984146-6C23-0F4A-A252-A96FCA16AE64}"/>
    <dgm:cxn modelId="{56AC2A85-6A02-B448-BFED-C93504CA56C5}" type="presOf" srcId="{8971CF92-F892-034F-9F83-544209D40B22}" destId="{366CA33C-DF2A-A24C-AD4D-35D3AC88F943}" srcOrd="0" destOrd="0" presId="urn:microsoft.com/office/officeart/2005/8/layout/lProcess3"/>
    <dgm:cxn modelId="{CE86648A-6398-A24B-91CC-463E9A8D2244}" type="presOf" srcId="{79D58441-CA68-C445-843D-E3805516F683}" destId="{BAA985E5-4C55-DD47-9012-EA233CC154DC}" srcOrd="0" destOrd="0" presId="urn:microsoft.com/office/officeart/2005/8/layout/lProcess3"/>
    <dgm:cxn modelId="{6650A48D-6168-754A-B67A-BD50348FDFA1}" srcId="{8971CF92-F892-034F-9F83-544209D40B22}" destId="{79D58441-CA68-C445-843D-E3805516F683}" srcOrd="0" destOrd="0" parTransId="{36CE3FE3-3829-B343-8A11-ADB08CF7B15A}" sibTransId="{A9E1215F-3C9E-E845-8714-1FACD0BC87AB}"/>
    <dgm:cxn modelId="{7AAF7996-B7E6-3744-8221-414115C36A16}" type="presOf" srcId="{8D81B45F-1AA3-2545-98CD-EAE2E83FFF82}" destId="{DD856404-0DA4-FD4D-917A-E66E5C10A76E}" srcOrd="0" destOrd="0" presId="urn:microsoft.com/office/officeart/2005/8/layout/lProcess3"/>
    <dgm:cxn modelId="{C3CA4999-3705-CB40-82DA-42DD974AB034}" srcId="{EC87CCB2-CEF1-EB42-BA71-FC7FF9A253C1}" destId="{F8587D3F-292F-9649-A4B2-1C5C2D5D684B}" srcOrd="3" destOrd="0" parTransId="{3E4A8C75-6E05-E941-95D6-6EDC7D68CE78}" sibTransId="{78AC91E6-9F10-E948-853F-16E143F68EC9}"/>
    <dgm:cxn modelId="{F9176F99-DCE0-7343-BA1F-A392953E39C0}" srcId="{E4DA60E6-2365-5348-936C-7A9BC987E57D}" destId="{8D81B45F-1AA3-2545-98CD-EAE2E83FFF82}" srcOrd="0" destOrd="0" parTransId="{ABBDA6D2-3104-8B4F-B98A-73BA92BAFC90}" sibTransId="{8F5E0070-54CF-B248-9F40-EECB3C205C78}"/>
    <dgm:cxn modelId="{1006A6A7-848B-8B43-9732-1C391EBD98F2}" srcId="{EC87CCB2-CEF1-EB42-BA71-FC7FF9A253C1}" destId="{8971CF92-F892-034F-9F83-544209D40B22}" srcOrd="1" destOrd="0" parTransId="{33A92ADC-4D2C-B24C-870B-4336F8A6157A}" sibTransId="{9B6ABBC7-F81F-3A4D-A7F4-38B20B06435C}"/>
    <dgm:cxn modelId="{54E3EDC0-6725-3A4A-A741-03F1941B722F}" type="presOf" srcId="{6B2D98C0-2A39-314E-9F5D-F2C764EDA54A}" destId="{BA45D674-C573-934F-9E52-A5BE331193BC}" srcOrd="0" destOrd="0" presId="urn:microsoft.com/office/officeart/2005/8/layout/lProcess3"/>
    <dgm:cxn modelId="{1677C9D3-3F9A-4640-A293-EC6CB4E0EDA6}" type="presOf" srcId="{7FC2E81A-92D8-9741-A697-4320C3405B57}" destId="{79D99629-29F9-9543-B0DE-73B39AFA4934}" srcOrd="0" destOrd="0" presId="urn:microsoft.com/office/officeart/2005/8/layout/lProcess3"/>
    <dgm:cxn modelId="{275F13D4-55DE-3242-9901-FF967962FCD1}" type="presOf" srcId="{523B367F-35D7-8D4E-8340-3BDF695EC03A}" destId="{6B78C4CA-8BDB-3E43-BAE4-871DF5459F45}" srcOrd="0" destOrd="0" presId="urn:microsoft.com/office/officeart/2005/8/layout/lProcess3"/>
    <dgm:cxn modelId="{D6798DDA-E030-8D41-B8C6-A1EBA6EAEAE0}" type="presOf" srcId="{BC089647-886A-E441-A7A7-9F62D7B39F6D}" destId="{10E4B47B-44DB-F84D-B9A5-16AB738907E4}" srcOrd="0" destOrd="0" presId="urn:microsoft.com/office/officeart/2005/8/layout/lProcess3"/>
    <dgm:cxn modelId="{4746F9F7-F7D3-B942-B8C9-DD9A254F19CF}" type="presOf" srcId="{358DC4A4-9BDD-7346-846B-CF2D26A344BC}" destId="{F00277FB-76DF-2440-BDE2-F43FC4676EA0}" srcOrd="0" destOrd="0" presId="urn:microsoft.com/office/officeart/2005/8/layout/lProcess3"/>
    <dgm:cxn modelId="{3B5EAAF8-E237-F042-9751-5EC1F9E3A04C}" type="presOf" srcId="{F8587D3F-292F-9649-A4B2-1C5C2D5D684B}" destId="{C28F7589-32ED-F942-A651-F5DFC42AE1E4}" srcOrd="0" destOrd="0" presId="urn:microsoft.com/office/officeart/2005/8/layout/lProcess3"/>
    <dgm:cxn modelId="{424391E9-71AF-6042-B01A-0A0DDDA12A92}" type="presParOf" srcId="{ABDA063F-037E-0847-87D5-2FEC97D1B828}" destId="{A2295B59-FFDC-8247-BEAD-0C839B79CE80}" srcOrd="0" destOrd="0" presId="urn:microsoft.com/office/officeart/2005/8/layout/lProcess3"/>
    <dgm:cxn modelId="{4B6C411C-55C6-5D40-8422-1B3C12E10C8F}" type="presParOf" srcId="{A2295B59-FFDC-8247-BEAD-0C839B79CE80}" destId="{01567968-7214-6F41-8D8F-BF0EAFB7D38C}" srcOrd="0" destOrd="0" presId="urn:microsoft.com/office/officeart/2005/8/layout/lProcess3"/>
    <dgm:cxn modelId="{8DBA5465-D6CF-6141-91D2-08117890E37C}" type="presParOf" srcId="{A2295B59-FFDC-8247-BEAD-0C839B79CE80}" destId="{D5BF3B05-3735-C94F-83A3-91C0CF85DB18}" srcOrd="1" destOrd="0" presId="urn:microsoft.com/office/officeart/2005/8/layout/lProcess3"/>
    <dgm:cxn modelId="{E86B89D5-B4C7-0E43-98CC-D40088A63A49}" type="presParOf" srcId="{A2295B59-FFDC-8247-BEAD-0C839B79CE80}" destId="{DD856404-0DA4-FD4D-917A-E66E5C10A76E}" srcOrd="2" destOrd="0" presId="urn:microsoft.com/office/officeart/2005/8/layout/lProcess3"/>
    <dgm:cxn modelId="{7F45ADE7-494B-8649-9114-F3EF5DC1D114}" type="presParOf" srcId="{ABDA063F-037E-0847-87D5-2FEC97D1B828}" destId="{58E60148-56BF-584D-8F9E-6021604B34F5}" srcOrd="1" destOrd="0" presId="urn:microsoft.com/office/officeart/2005/8/layout/lProcess3"/>
    <dgm:cxn modelId="{C73E24A8-E59A-E441-B995-11F314164598}" type="presParOf" srcId="{ABDA063F-037E-0847-87D5-2FEC97D1B828}" destId="{3F1EFF35-593D-1749-B91C-98D939182BE6}" srcOrd="2" destOrd="0" presId="urn:microsoft.com/office/officeart/2005/8/layout/lProcess3"/>
    <dgm:cxn modelId="{F41579BF-1A25-4F44-90FA-C42B2CD7F802}" type="presParOf" srcId="{3F1EFF35-593D-1749-B91C-98D939182BE6}" destId="{366CA33C-DF2A-A24C-AD4D-35D3AC88F943}" srcOrd="0" destOrd="0" presId="urn:microsoft.com/office/officeart/2005/8/layout/lProcess3"/>
    <dgm:cxn modelId="{69E73E4B-31CB-0E4D-8003-13BBF0B8BC29}" type="presParOf" srcId="{3F1EFF35-593D-1749-B91C-98D939182BE6}" destId="{0B5DB454-41A5-9E4B-9EFA-B0D1F371C657}" srcOrd="1" destOrd="0" presId="urn:microsoft.com/office/officeart/2005/8/layout/lProcess3"/>
    <dgm:cxn modelId="{E9DE5EA6-EF31-3743-BDDB-D6B7EDDA70E7}" type="presParOf" srcId="{3F1EFF35-593D-1749-B91C-98D939182BE6}" destId="{BAA985E5-4C55-DD47-9012-EA233CC154DC}" srcOrd="2" destOrd="0" presId="urn:microsoft.com/office/officeart/2005/8/layout/lProcess3"/>
    <dgm:cxn modelId="{ED936B0A-210A-4740-AC42-9F59C94C2655}" type="presParOf" srcId="{ABDA063F-037E-0847-87D5-2FEC97D1B828}" destId="{A758A981-8EE4-A140-BA3C-C6E9214D12C9}" srcOrd="3" destOrd="0" presId="urn:microsoft.com/office/officeart/2005/8/layout/lProcess3"/>
    <dgm:cxn modelId="{D6DD8711-4260-614D-BDE0-A4EA6E425B8F}" type="presParOf" srcId="{ABDA063F-037E-0847-87D5-2FEC97D1B828}" destId="{77FEBE13-2F2C-E94C-9389-D24E774693BE}" srcOrd="4" destOrd="0" presId="urn:microsoft.com/office/officeart/2005/8/layout/lProcess3"/>
    <dgm:cxn modelId="{894E0664-8371-A248-AFB7-D8E8979A1B25}" type="presParOf" srcId="{77FEBE13-2F2C-E94C-9389-D24E774693BE}" destId="{6B78C4CA-8BDB-3E43-BAE4-871DF5459F45}" srcOrd="0" destOrd="0" presId="urn:microsoft.com/office/officeart/2005/8/layout/lProcess3"/>
    <dgm:cxn modelId="{98C69280-C3A9-B149-AAC1-574064757283}" type="presParOf" srcId="{77FEBE13-2F2C-E94C-9389-D24E774693BE}" destId="{99010B14-2FE9-1142-B3DB-B3C1F07C29F6}" srcOrd="1" destOrd="0" presId="urn:microsoft.com/office/officeart/2005/8/layout/lProcess3"/>
    <dgm:cxn modelId="{C4EC4868-8FE1-154C-8D54-3040B4471A39}" type="presParOf" srcId="{77FEBE13-2F2C-E94C-9389-D24E774693BE}" destId="{F00277FB-76DF-2440-BDE2-F43FC4676EA0}" srcOrd="2" destOrd="0" presId="urn:microsoft.com/office/officeart/2005/8/layout/lProcess3"/>
    <dgm:cxn modelId="{BE601631-2B8B-CA47-8668-892585B2C0D3}" type="presParOf" srcId="{ABDA063F-037E-0847-87D5-2FEC97D1B828}" destId="{D34DB072-F7D9-AF41-AA44-F9A5D7FC43B3}" srcOrd="5" destOrd="0" presId="urn:microsoft.com/office/officeart/2005/8/layout/lProcess3"/>
    <dgm:cxn modelId="{81B8E0C7-A452-F742-A3C4-ED48059D72CA}" type="presParOf" srcId="{ABDA063F-037E-0847-87D5-2FEC97D1B828}" destId="{1648147A-39B1-884B-8CF9-4A0F6BCE7E04}" srcOrd="6" destOrd="0" presId="urn:microsoft.com/office/officeart/2005/8/layout/lProcess3"/>
    <dgm:cxn modelId="{64FBF3FE-C646-584D-9A2B-4C66FB1EBC9F}" type="presParOf" srcId="{1648147A-39B1-884B-8CF9-4A0F6BCE7E04}" destId="{C28F7589-32ED-F942-A651-F5DFC42AE1E4}" srcOrd="0" destOrd="0" presId="urn:microsoft.com/office/officeart/2005/8/layout/lProcess3"/>
    <dgm:cxn modelId="{9B7BFDE0-219E-B14C-B557-B8FCE6BE6707}" type="presParOf" srcId="{1648147A-39B1-884B-8CF9-4A0F6BCE7E04}" destId="{D5504078-B8CF-F743-B76C-BE8B8811A5B6}" srcOrd="1" destOrd="0" presId="urn:microsoft.com/office/officeart/2005/8/layout/lProcess3"/>
    <dgm:cxn modelId="{F6FB9C53-C6F6-2148-8F0C-CEB0DCA4D1FE}" type="presParOf" srcId="{1648147A-39B1-884B-8CF9-4A0F6BCE7E04}" destId="{BA45D674-C573-934F-9E52-A5BE331193BC}" srcOrd="2" destOrd="0" presId="urn:microsoft.com/office/officeart/2005/8/layout/lProcess3"/>
    <dgm:cxn modelId="{50D41695-9103-6A45-9016-DF7EA07FD930}" type="presParOf" srcId="{ABDA063F-037E-0847-87D5-2FEC97D1B828}" destId="{36643FD5-F3D4-FD4F-B391-4650B86A4ABB}" srcOrd="7" destOrd="0" presId="urn:microsoft.com/office/officeart/2005/8/layout/lProcess3"/>
    <dgm:cxn modelId="{A148E878-3E45-3B48-87C0-86F49A071E38}" type="presParOf" srcId="{ABDA063F-037E-0847-87D5-2FEC97D1B828}" destId="{218BE6E2-144F-7E4B-9EB6-83C82BEA8937}" srcOrd="8" destOrd="0" presId="urn:microsoft.com/office/officeart/2005/8/layout/lProcess3"/>
    <dgm:cxn modelId="{D5A030EC-5F62-3840-87C2-5DD416C9DA6F}" type="presParOf" srcId="{218BE6E2-144F-7E4B-9EB6-83C82BEA8937}" destId="{10E4B47B-44DB-F84D-B9A5-16AB738907E4}" srcOrd="0" destOrd="0" presId="urn:microsoft.com/office/officeart/2005/8/layout/lProcess3"/>
    <dgm:cxn modelId="{03BD2F26-8E18-2247-9146-7330D9AC816B}" type="presParOf" srcId="{218BE6E2-144F-7E4B-9EB6-83C82BEA8937}" destId="{C222965B-9C23-2E4A-AB95-F2B1357C8EC3}" srcOrd="1" destOrd="0" presId="urn:microsoft.com/office/officeart/2005/8/layout/lProcess3"/>
    <dgm:cxn modelId="{47B7B96A-7BC8-F44D-BC47-1C58C26EF6EF}" type="presParOf" srcId="{218BE6E2-144F-7E4B-9EB6-83C82BEA8937}" destId="{79D99629-29F9-9543-B0DE-73B39AFA493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87CCB2-CEF1-EB42-BA71-FC7FF9A253C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DA60E6-2365-5348-936C-7A9BC987E57D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RTOG 9601</a:t>
          </a:r>
        </a:p>
      </dgm:t>
    </dgm:pt>
    <dgm:pt modelId="{BA87C806-DEF1-C043-88CF-C2817219E166}" type="parTrans" cxnId="{D181221C-DDC1-EB46-B8B5-83E7BFFACEDA}">
      <dgm:prSet/>
      <dgm:spPr/>
      <dgm:t>
        <a:bodyPr/>
        <a:lstStyle/>
        <a:p>
          <a:endParaRPr lang="fr-FR"/>
        </a:p>
      </dgm:t>
    </dgm:pt>
    <dgm:pt modelId="{4A1517AA-9343-C34B-8033-3025BD6743F3}" type="sibTrans" cxnId="{D181221C-DDC1-EB46-B8B5-83E7BFFACEDA}">
      <dgm:prSet/>
      <dgm:spPr/>
      <dgm:t>
        <a:bodyPr/>
        <a:lstStyle/>
        <a:p>
          <a:endParaRPr lang="fr-FR"/>
        </a:p>
      </dgm:t>
    </dgm:pt>
    <dgm:pt modelId="{8971CF92-F892-034F-9F83-544209D40B22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GETUG-AFU 16</a:t>
          </a:r>
        </a:p>
      </dgm:t>
    </dgm:pt>
    <dgm:pt modelId="{33A92ADC-4D2C-B24C-870B-4336F8A6157A}" type="parTrans" cxnId="{1006A6A7-848B-8B43-9732-1C391EBD98F2}">
      <dgm:prSet/>
      <dgm:spPr/>
      <dgm:t>
        <a:bodyPr/>
        <a:lstStyle/>
        <a:p>
          <a:endParaRPr lang="fr-FR"/>
        </a:p>
      </dgm:t>
    </dgm:pt>
    <dgm:pt modelId="{9B6ABBC7-F81F-3A4D-A7F4-38B20B06435C}" type="sibTrans" cxnId="{1006A6A7-848B-8B43-9732-1C391EBD98F2}">
      <dgm:prSet/>
      <dgm:spPr/>
      <dgm:t>
        <a:bodyPr/>
        <a:lstStyle/>
        <a:p>
          <a:endParaRPr lang="fr-FR"/>
        </a:p>
      </dgm:t>
    </dgm:pt>
    <dgm:pt modelId="{523B367F-35D7-8D4E-8340-3BDF695EC03A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RTOG 0534 SPPORT</a:t>
          </a:r>
        </a:p>
      </dgm:t>
    </dgm:pt>
    <dgm:pt modelId="{A93EF568-C07B-5046-9478-AFBAE602AB5E}" type="parTrans" cxnId="{86401C5A-14BB-3F44-8026-777703909559}">
      <dgm:prSet/>
      <dgm:spPr/>
      <dgm:t>
        <a:bodyPr/>
        <a:lstStyle/>
        <a:p>
          <a:endParaRPr lang="fr-FR"/>
        </a:p>
      </dgm:t>
    </dgm:pt>
    <dgm:pt modelId="{37BC2BF0-51D3-FD42-9F7C-585C0E1A7929}" type="sibTrans" cxnId="{86401C5A-14BB-3F44-8026-777703909559}">
      <dgm:prSet/>
      <dgm:spPr/>
      <dgm:t>
        <a:bodyPr/>
        <a:lstStyle/>
        <a:p>
          <a:endParaRPr lang="fr-FR"/>
        </a:p>
      </dgm:t>
    </dgm:pt>
    <dgm:pt modelId="{F8587D3F-292F-9649-A4B2-1C5C2D5D684B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RADICALS-HD</a:t>
          </a:r>
        </a:p>
      </dgm:t>
    </dgm:pt>
    <dgm:pt modelId="{3E4A8C75-6E05-E941-95D6-6EDC7D68CE78}" type="parTrans" cxnId="{C3CA4999-3705-CB40-82DA-42DD974AB034}">
      <dgm:prSet/>
      <dgm:spPr/>
      <dgm:t>
        <a:bodyPr/>
        <a:lstStyle/>
        <a:p>
          <a:endParaRPr lang="fr-FR"/>
        </a:p>
      </dgm:t>
    </dgm:pt>
    <dgm:pt modelId="{78AC91E6-9F10-E948-853F-16E143F68EC9}" type="sibTrans" cxnId="{C3CA4999-3705-CB40-82DA-42DD974AB034}">
      <dgm:prSet/>
      <dgm:spPr/>
      <dgm:t>
        <a:bodyPr/>
        <a:lstStyle/>
        <a:p>
          <a:endParaRPr lang="fr-FR"/>
        </a:p>
      </dgm:t>
    </dgm:pt>
    <dgm:pt modelId="{BC089647-886A-E441-A7A7-9F62D7B39F6D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META-ANALYSE DADSPORT</a:t>
          </a:r>
        </a:p>
      </dgm:t>
    </dgm:pt>
    <dgm:pt modelId="{4C04594F-C2C3-8449-84A5-642A9A54ACC4}" type="parTrans" cxnId="{26263E61-696A-CD40-BD3F-8ED99C1E8522}">
      <dgm:prSet/>
      <dgm:spPr/>
      <dgm:t>
        <a:bodyPr/>
        <a:lstStyle/>
        <a:p>
          <a:endParaRPr lang="fr-FR"/>
        </a:p>
      </dgm:t>
    </dgm:pt>
    <dgm:pt modelId="{B7FE96B6-7DA5-4D45-AF29-B6B394E96F2F}" type="sibTrans" cxnId="{26263E61-696A-CD40-BD3F-8ED99C1E8522}">
      <dgm:prSet/>
      <dgm:spPr/>
      <dgm:t>
        <a:bodyPr/>
        <a:lstStyle/>
        <a:p>
          <a:endParaRPr lang="fr-FR"/>
        </a:p>
      </dgm:t>
    </dgm:pt>
    <dgm:pt modelId="{8D81B45F-1AA3-2545-98CD-EAE2E83FFF82}">
      <dgm:prSet custT="1"/>
      <dgm:spPr/>
      <dgm:t>
        <a:bodyPr/>
        <a:lstStyle/>
        <a:p>
          <a:r>
            <a:rPr lang="fr-FR" sz="1600" b="1" dirty="0"/>
            <a:t>RT +/- BCL 2 ANS</a:t>
          </a:r>
        </a:p>
      </dgm:t>
    </dgm:pt>
    <dgm:pt modelId="{ABBDA6D2-3104-8B4F-B98A-73BA92BAFC90}" type="parTrans" cxnId="{F9176F99-DCE0-7343-BA1F-A392953E39C0}">
      <dgm:prSet/>
      <dgm:spPr/>
      <dgm:t>
        <a:bodyPr/>
        <a:lstStyle/>
        <a:p>
          <a:endParaRPr lang="fr-FR"/>
        </a:p>
      </dgm:t>
    </dgm:pt>
    <dgm:pt modelId="{8F5E0070-54CF-B248-9F40-EECB3C205C78}" type="sibTrans" cxnId="{F9176F99-DCE0-7343-BA1F-A392953E39C0}">
      <dgm:prSet/>
      <dgm:spPr/>
      <dgm:t>
        <a:bodyPr/>
        <a:lstStyle/>
        <a:p>
          <a:endParaRPr lang="fr-FR"/>
        </a:p>
      </dgm:t>
    </dgm:pt>
    <dgm:pt modelId="{79D58441-CA68-C445-843D-E3805516F683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36CE3FE3-3829-B343-8A11-ADB08CF7B15A}" type="parTrans" cxnId="{6650A48D-6168-754A-B67A-BD50348FDFA1}">
      <dgm:prSet/>
      <dgm:spPr/>
      <dgm:t>
        <a:bodyPr/>
        <a:lstStyle/>
        <a:p>
          <a:endParaRPr lang="fr-FR"/>
        </a:p>
      </dgm:t>
    </dgm:pt>
    <dgm:pt modelId="{A9E1215F-3C9E-E845-8714-1FACD0BC87AB}" type="sibTrans" cxnId="{6650A48D-6168-754A-B67A-BD50348FDFA1}">
      <dgm:prSet/>
      <dgm:spPr/>
      <dgm:t>
        <a:bodyPr/>
        <a:lstStyle/>
        <a:p>
          <a:endParaRPr lang="fr-FR"/>
        </a:p>
      </dgm:t>
    </dgm:pt>
    <dgm:pt modelId="{358DC4A4-9BDD-7346-846B-CF2D26A344BC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D710A4A9-C565-AC4F-A608-9C8DD916586A}" type="parTrans" cxnId="{8DC15D6B-707A-6940-B227-2AC59277EEED}">
      <dgm:prSet/>
      <dgm:spPr/>
      <dgm:t>
        <a:bodyPr/>
        <a:lstStyle/>
        <a:p>
          <a:endParaRPr lang="fr-FR"/>
        </a:p>
      </dgm:t>
    </dgm:pt>
    <dgm:pt modelId="{FB984146-6C23-0F4A-A252-A96FCA16AE64}" type="sibTrans" cxnId="{8DC15D6B-707A-6940-B227-2AC59277EEED}">
      <dgm:prSet/>
      <dgm:spPr/>
      <dgm:t>
        <a:bodyPr/>
        <a:lstStyle/>
        <a:p>
          <a:endParaRPr lang="fr-FR"/>
        </a:p>
      </dgm:t>
    </dgm:pt>
    <dgm:pt modelId="{6B2D98C0-2A39-314E-9F5D-F2C764EDA54A}">
      <dgm:prSet custT="1"/>
      <dgm:spPr/>
      <dgm:t>
        <a:bodyPr/>
        <a:lstStyle/>
        <a:p>
          <a:r>
            <a:rPr lang="fr-FR" sz="1600" b="1" dirty="0"/>
            <a:t>RT+/- HT 0, 6 OU 12 MOIS</a:t>
          </a:r>
        </a:p>
      </dgm:t>
    </dgm:pt>
    <dgm:pt modelId="{41A7D8F8-1BDA-B945-A554-E6CBC93E18E4}" type="parTrans" cxnId="{1BEE291D-C8A3-AB4C-AD21-52FEEB293162}">
      <dgm:prSet/>
      <dgm:spPr/>
      <dgm:t>
        <a:bodyPr/>
        <a:lstStyle/>
        <a:p>
          <a:endParaRPr lang="fr-FR"/>
        </a:p>
      </dgm:t>
    </dgm:pt>
    <dgm:pt modelId="{408FC32B-7E8C-AE48-B620-AF5F4CC738FF}" type="sibTrans" cxnId="{1BEE291D-C8A3-AB4C-AD21-52FEEB293162}">
      <dgm:prSet/>
      <dgm:spPr/>
      <dgm:t>
        <a:bodyPr/>
        <a:lstStyle/>
        <a:p>
          <a:endParaRPr lang="fr-FR"/>
        </a:p>
      </dgm:t>
    </dgm:pt>
    <dgm:pt modelId="{7FC2E81A-92D8-9741-A697-4320C3405B57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A321348A-CA5C-D146-9C34-129F411F7345}" type="parTrans" cxnId="{81662742-9AC1-1942-B7EA-756D2DB3DF49}">
      <dgm:prSet/>
      <dgm:spPr/>
      <dgm:t>
        <a:bodyPr/>
        <a:lstStyle/>
        <a:p>
          <a:endParaRPr lang="fr-FR"/>
        </a:p>
      </dgm:t>
    </dgm:pt>
    <dgm:pt modelId="{7D797DBE-5568-094E-B29B-1449EB66FA85}" type="sibTrans" cxnId="{81662742-9AC1-1942-B7EA-756D2DB3DF49}">
      <dgm:prSet/>
      <dgm:spPr/>
      <dgm:t>
        <a:bodyPr/>
        <a:lstStyle/>
        <a:p>
          <a:endParaRPr lang="fr-FR"/>
        </a:p>
      </dgm:t>
    </dgm:pt>
    <dgm:pt modelId="{ABDA063F-037E-0847-87D5-2FEC97D1B828}" type="pres">
      <dgm:prSet presAssocID="{EC87CCB2-CEF1-EB42-BA71-FC7FF9A253C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2295B59-FFDC-8247-BEAD-0C839B79CE80}" type="pres">
      <dgm:prSet presAssocID="{E4DA60E6-2365-5348-936C-7A9BC987E57D}" presName="horFlow" presStyleCnt="0"/>
      <dgm:spPr/>
    </dgm:pt>
    <dgm:pt modelId="{01567968-7214-6F41-8D8F-BF0EAFB7D38C}" type="pres">
      <dgm:prSet presAssocID="{E4DA60E6-2365-5348-936C-7A9BC987E57D}" presName="bigChev" presStyleLbl="node1" presStyleIdx="0" presStyleCnt="5"/>
      <dgm:spPr/>
    </dgm:pt>
    <dgm:pt modelId="{D5BF3B05-3735-C94F-83A3-91C0CF85DB18}" type="pres">
      <dgm:prSet presAssocID="{ABBDA6D2-3104-8B4F-B98A-73BA92BAFC90}" presName="parTrans" presStyleCnt="0"/>
      <dgm:spPr/>
    </dgm:pt>
    <dgm:pt modelId="{DD856404-0DA4-FD4D-917A-E66E5C10A76E}" type="pres">
      <dgm:prSet presAssocID="{8D81B45F-1AA3-2545-98CD-EAE2E83FFF82}" presName="node" presStyleLbl="alignAccFollowNode1" presStyleIdx="0" presStyleCnt="5" custScaleX="258814">
        <dgm:presLayoutVars>
          <dgm:bulletEnabled val="1"/>
        </dgm:presLayoutVars>
      </dgm:prSet>
      <dgm:spPr/>
    </dgm:pt>
    <dgm:pt modelId="{58E60148-56BF-584D-8F9E-6021604B34F5}" type="pres">
      <dgm:prSet presAssocID="{E4DA60E6-2365-5348-936C-7A9BC987E57D}" presName="vSp" presStyleCnt="0"/>
      <dgm:spPr/>
    </dgm:pt>
    <dgm:pt modelId="{3F1EFF35-593D-1749-B91C-98D939182BE6}" type="pres">
      <dgm:prSet presAssocID="{8971CF92-F892-034F-9F83-544209D40B22}" presName="horFlow" presStyleCnt="0"/>
      <dgm:spPr/>
    </dgm:pt>
    <dgm:pt modelId="{366CA33C-DF2A-A24C-AD4D-35D3AC88F943}" type="pres">
      <dgm:prSet presAssocID="{8971CF92-F892-034F-9F83-544209D40B22}" presName="bigChev" presStyleLbl="node1" presStyleIdx="1" presStyleCnt="5"/>
      <dgm:spPr/>
    </dgm:pt>
    <dgm:pt modelId="{0B5DB454-41A5-9E4B-9EFA-B0D1F371C657}" type="pres">
      <dgm:prSet presAssocID="{36CE3FE3-3829-B343-8A11-ADB08CF7B15A}" presName="parTrans" presStyleCnt="0"/>
      <dgm:spPr/>
    </dgm:pt>
    <dgm:pt modelId="{BAA985E5-4C55-DD47-9012-EA233CC154DC}" type="pres">
      <dgm:prSet presAssocID="{79D58441-CA68-C445-843D-E3805516F683}" presName="node" presStyleLbl="alignAccFollowNode1" presStyleIdx="1" presStyleCnt="5" custScaleX="258950">
        <dgm:presLayoutVars>
          <dgm:bulletEnabled val="1"/>
        </dgm:presLayoutVars>
      </dgm:prSet>
      <dgm:spPr/>
    </dgm:pt>
    <dgm:pt modelId="{A758A981-8EE4-A140-BA3C-C6E9214D12C9}" type="pres">
      <dgm:prSet presAssocID="{8971CF92-F892-034F-9F83-544209D40B22}" presName="vSp" presStyleCnt="0"/>
      <dgm:spPr/>
    </dgm:pt>
    <dgm:pt modelId="{77FEBE13-2F2C-E94C-9389-D24E774693BE}" type="pres">
      <dgm:prSet presAssocID="{523B367F-35D7-8D4E-8340-3BDF695EC03A}" presName="horFlow" presStyleCnt="0"/>
      <dgm:spPr/>
    </dgm:pt>
    <dgm:pt modelId="{6B78C4CA-8BDB-3E43-BAE4-871DF5459F45}" type="pres">
      <dgm:prSet presAssocID="{523B367F-35D7-8D4E-8340-3BDF695EC03A}" presName="bigChev" presStyleLbl="node1" presStyleIdx="2" presStyleCnt="5"/>
      <dgm:spPr/>
    </dgm:pt>
    <dgm:pt modelId="{99010B14-2FE9-1142-B3DB-B3C1F07C29F6}" type="pres">
      <dgm:prSet presAssocID="{D710A4A9-C565-AC4F-A608-9C8DD916586A}" presName="parTrans" presStyleCnt="0"/>
      <dgm:spPr/>
    </dgm:pt>
    <dgm:pt modelId="{F00277FB-76DF-2440-BDE2-F43FC4676EA0}" type="pres">
      <dgm:prSet presAssocID="{358DC4A4-9BDD-7346-846B-CF2D26A344BC}" presName="node" presStyleLbl="alignAccFollowNode1" presStyleIdx="2" presStyleCnt="5" custScaleX="258987">
        <dgm:presLayoutVars>
          <dgm:bulletEnabled val="1"/>
        </dgm:presLayoutVars>
      </dgm:prSet>
      <dgm:spPr/>
    </dgm:pt>
    <dgm:pt modelId="{D34DB072-F7D9-AF41-AA44-F9A5D7FC43B3}" type="pres">
      <dgm:prSet presAssocID="{523B367F-35D7-8D4E-8340-3BDF695EC03A}" presName="vSp" presStyleCnt="0"/>
      <dgm:spPr/>
    </dgm:pt>
    <dgm:pt modelId="{1648147A-39B1-884B-8CF9-4A0F6BCE7E04}" type="pres">
      <dgm:prSet presAssocID="{F8587D3F-292F-9649-A4B2-1C5C2D5D684B}" presName="horFlow" presStyleCnt="0"/>
      <dgm:spPr/>
    </dgm:pt>
    <dgm:pt modelId="{C28F7589-32ED-F942-A651-F5DFC42AE1E4}" type="pres">
      <dgm:prSet presAssocID="{F8587D3F-292F-9649-A4B2-1C5C2D5D684B}" presName="bigChev" presStyleLbl="node1" presStyleIdx="3" presStyleCnt="5"/>
      <dgm:spPr/>
    </dgm:pt>
    <dgm:pt modelId="{D5504078-B8CF-F743-B76C-BE8B8811A5B6}" type="pres">
      <dgm:prSet presAssocID="{41A7D8F8-1BDA-B945-A554-E6CBC93E18E4}" presName="parTrans" presStyleCnt="0"/>
      <dgm:spPr/>
    </dgm:pt>
    <dgm:pt modelId="{BA45D674-C573-934F-9E52-A5BE331193BC}" type="pres">
      <dgm:prSet presAssocID="{6B2D98C0-2A39-314E-9F5D-F2C764EDA54A}" presName="node" presStyleLbl="alignAccFollowNode1" presStyleIdx="3" presStyleCnt="5" custScaleX="258852">
        <dgm:presLayoutVars>
          <dgm:bulletEnabled val="1"/>
        </dgm:presLayoutVars>
      </dgm:prSet>
      <dgm:spPr/>
    </dgm:pt>
    <dgm:pt modelId="{36643FD5-F3D4-FD4F-B391-4650B86A4ABB}" type="pres">
      <dgm:prSet presAssocID="{F8587D3F-292F-9649-A4B2-1C5C2D5D684B}" presName="vSp" presStyleCnt="0"/>
      <dgm:spPr/>
    </dgm:pt>
    <dgm:pt modelId="{218BE6E2-144F-7E4B-9EB6-83C82BEA8937}" type="pres">
      <dgm:prSet presAssocID="{BC089647-886A-E441-A7A7-9F62D7B39F6D}" presName="horFlow" presStyleCnt="0"/>
      <dgm:spPr/>
    </dgm:pt>
    <dgm:pt modelId="{10E4B47B-44DB-F84D-B9A5-16AB738907E4}" type="pres">
      <dgm:prSet presAssocID="{BC089647-886A-E441-A7A7-9F62D7B39F6D}" presName="bigChev" presStyleLbl="node1" presStyleIdx="4" presStyleCnt="5"/>
      <dgm:spPr/>
    </dgm:pt>
    <dgm:pt modelId="{C222965B-9C23-2E4A-AB95-F2B1357C8EC3}" type="pres">
      <dgm:prSet presAssocID="{A321348A-CA5C-D146-9C34-129F411F7345}" presName="parTrans" presStyleCnt="0"/>
      <dgm:spPr/>
    </dgm:pt>
    <dgm:pt modelId="{79D99629-29F9-9543-B0DE-73B39AFA4934}" type="pres">
      <dgm:prSet presAssocID="{7FC2E81A-92D8-9741-A697-4320C3405B57}" presName="node" presStyleLbl="alignAccFollowNode1" presStyleIdx="4" presStyleCnt="5" custScaleX="258950">
        <dgm:presLayoutVars>
          <dgm:bulletEnabled val="1"/>
        </dgm:presLayoutVars>
      </dgm:prSet>
      <dgm:spPr/>
    </dgm:pt>
  </dgm:ptLst>
  <dgm:cxnLst>
    <dgm:cxn modelId="{E1CC9E0A-C4FF-9B44-A368-479237A49CAC}" type="presOf" srcId="{E4DA60E6-2365-5348-936C-7A9BC987E57D}" destId="{01567968-7214-6F41-8D8F-BF0EAFB7D38C}" srcOrd="0" destOrd="0" presId="urn:microsoft.com/office/officeart/2005/8/layout/lProcess3"/>
    <dgm:cxn modelId="{D181221C-DDC1-EB46-B8B5-83E7BFFACEDA}" srcId="{EC87CCB2-CEF1-EB42-BA71-FC7FF9A253C1}" destId="{E4DA60E6-2365-5348-936C-7A9BC987E57D}" srcOrd="0" destOrd="0" parTransId="{BA87C806-DEF1-C043-88CF-C2817219E166}" sibTransId="{4A1517AA-9343-C34B-8033-3025BD6743F3}"/>
    <dgm:cxn modelId="{1BEE291D-C8A3-AB4C-AD21-52FEEB293162}" srcId="{F8587D3F-292F-9649-A4B2-1C5C2D5D684B}" destId="{6B2D98C0-2A39-314E-9F5D-F2C764EDA54A}" srcOrd="0" destOrd="0" parTransId="{41A7D8F8-1BDA-B945-A554-E6CBC93E18E4}" sibTransId="{408FC32B-7E8C-AE48-B620-AF5F4CC738FF}"/>
    <dgm:cxn modelId="{EF24282F-DA77-E34E-848D-0427DDD8E58A}" type="presOf" srcId="{EC87CCB2-CEF1-EB42-BA71-FC7FF9A253C1}" destId="{ABDA063F-037E-0847-87D5-2FEC97D1B828}" srcOrd="0" destOrd="0" presId="urn:microsoft.com/office/officeart/2005/8/layout/lProcess3"/>
    <dgm:cxn modelId="{81662742-9AC1-1942-B7EA-756D2DB3DF49}" srcId="{BC089647-886A-E441-A7A7-9F62D7B39F6D}" destId="{7FC2E81A-92D8-9741-A697-4320C3405B57}" srcOrd="0" destOrd="0" parTransId="{A321348A-CA5C-D146-9C34-129F411F7345}" sibTransId="{7D797DBE-5568-094E-B29B-1449EB66FA85}"/>
    <dgm:cxn modelId="{86401C5A-14BB-3F44-8026-777703909559}" srcId="{EC87CCB2-CEF1-EB42-BA71-FC7FF9A253C1}" destId="{523B367F-35D7-8D4E-8340-3BDF695EC03A}" srcOrd="2" destOrd="0" parTransId="{A93EF568-C07B-5046-9478-AFBAE602AB5E}" sibTransId="{37BC2BF0-51D3-FD42-9F7C-585C0E1A7929}"/>
    <dgm:cxn modelId="{26263E61-696A-CD40-BD3F-8ED99C1E8522}" srcId="{EC87CCB2-CEF1-EB42-BA71-FC7FF9A253C1}" destId="{BC089647-886A-E441-A7A7-9F62D7B39F6D}" srcOrd="4" destOrd="0" parTransId="{4C04594F-C2C3-8449-84A5-642A9A54ACC4}" sibTransId="{B7FE96B6-7DA5-4D45-AF29-B6B394E96F2F}"/>
    <dgm:cxn modelId="{8DC15D6B-707A-6940-B227-2AC59277EEED}" srcId="{523B367F-35D7-8D4E-8340-3BDF695EC03A}" destId="{358DC4A4-9BDD-7346-846B-CF2D26A344BC}" srcOrd="0" destOrd="0" parTransId="{D710A4A9-C565-AC4F-A608-9C8DD916586A}" sibTransId="{FB984146-6C23-0F4A-A252-A96FCA16AE64}"/>
    <dgm:cxn modelId="{56AC2A85-6A02-B448-BFED-C93504CA56C5}" type="presOf" srcId="{8971CF92-F892-034F-9F83-544209D40B22}" destId="{366CA33C-DF2A-A24C-AD4D-35D3AC88F943}" srcOrd="0" destOrd="0" presId="urn:microsoft.com/office/officeart/2005/8/layout/lProcess3"/>
    <dgm:cxn modelId="{CE86648A-6398-A24B-91CC-463E9A8D2244}" type="presOf" srcId="{79D58441-CA68-C445-843D-E3805516F683}" destId="{BAA985E5-4C55-DD47-9012-EA233CC154DC}" srcOrd="0" destOrd="0" presId="urn:microsoft.com/office/officeart/2005/8/layout/lProcess3"/>
    <dgm:cxn modelId="{6650A48D-6168-754A-B67A-BD50348FDFA1}" srcId="{8971CF92-F892-034F-9F83-544209D40B22}" destId="{79D58441-CA68-C445-843D-E3805516F683}" srcOrd="0" destOrd="0" parTransId="{36CE3FE3-3829-B343-8A11-ADB08CF7B15A}" sibTransId="{A9E1215F-3C9E-E845-8714-1FACD0BC87AB}"/>
    <dgm:cxn modelId="{7AAF7996-B7E6-3744-8221-414115C36A16}" type="presOf" srcId="{8D81B45F-1AA3-2545-98CD-EAE2E83FFF82}" destId="{DD856404-0DA4-FD4D-917A-E66E5C10A76E}" srcOrd="0" destOrd="0" presId="urn:microsoft.com/office/officeart/2005/8/layout/lProcess3"/>
    <dgm:cxn modelId="{C3CA4999-3705-CB40-82DA-42DD974AB034}" srcId="{EC87CCB2-CEF1-EB42-BA71-FC7FF9A253C1}" destId="{F8587D3F-292F-9649-A4B2-1C5C2D5D684B}" srcOrd="3" destOrd="0" parTransId="{3E4A8C75-6E05-E941-95D6-6EDC7D68CE78}" sibTransId="{78AC91E6-9F10-E948-853F-16E143F68EC9}"/>
    <dgm:cxn modelId="{F9176F99-DCE0-7343-BA1F-A392953E39C0}" srcId="{E4DA60E6-2365-5348-936C-7A9BC987E57D}" destId="{8D81B45F-1AA3-2545-98CD-EAE2E83FFF82}" srcOrd="0" destOrd="0" parTransId="{ABBDA6D2-3104-8B4F-B98A-73BA92BAFC90}" sibTransId="{8F5E0070-54CF-B248-9F40-EECB3C205C78}"/>
    <dgm:cxn modelId="{1006A6A7-848B-8B43-9732-1C391EBD98F2}" srcId="{EC87CCB2-CEF1-EB42-BA71-FC7FF9A253C1}" destId="{8971CF92-F892-034F-9F83-544209D40B22}" srcOrd="1" destOrd="0" parTransId="{33A92ADC-4D2C-B24C-870B-4336F8A6157A}" sibTransId="{9B6ABBC7-F81F-3A4D-A7F4-38B20B06435C}"/>
    <dgm:cxn modelId="{54E3EDC0-6725-3A4A-A741-03F1941B722F}" type="presOf" srcId="{6B2D98C0-2A39-314E-9F5D-F2C764EDA54A}" destId="{BA45D674-C573-934F-9E52-A5BE331193BC}" srcOrd="0" destOrd="0" presId="urn:microsoft.com/office/officeart/2005/8/layout/lProcess3"/>
    <dgm:cxn modelId="{1677C9D3-3F9A-4640-A293-EC6CB4E0EDA6}" type="presOf" srcId="{7FC2E81A-92D8-9741-A697-4320C3405B57}" destId="{79D99629-29F9-9543-B0DE-73B39AFA4934}" srcOrd="0" destOrd="0" presId="urn:microsoft.com/office/officeart/2005/8/layout/lProcess3"/>
    <dgm:cxn modelId="{275F13D4-55DE-3242-9901-FF967962FCD1}" type="presOf" srcId="{523B367F-35D7-8D4E-8340-3BDF695EC03A}" destId="{6B78C4CA-8BDB-3E43-BAE4-871DF5459F45}" srcOrd="0" destOrd="0" presId="urn:microsoft.com/office/officeart/2005/8/layout/lProcess3"/>
    <dgm:cxn modelId="{D6798DDA-E030-8D41-B8C6-A1EBA6EAEAE0}" type="presOf" srcId="{BC089647-886A-E441-A7A7-9F62D7B39F6D}" destId="{10E4B47B-44DB-F84D-B9A5-16AB738907E4}" srcOrd="0" destOrd="0" presId="urn:microsoft.com/office/officeart/2005/8/layout/lProcess3"/>
    <dgm:cxn modelId="{4746F9F7-F7D3-B942-B8C9-DD9A254F19CF}" type="presOf" srcId="{358DC4A4-9BDD-7346-846B-CF2D26A344BC}" destId="{F00277FB-76DF-2440-BDE2-F43FC4676EA0}" srcOrd="0" destOrd="0" presId="urn:microsoft.com/office/officeart/2005/8/layout/lProcess3"/>
    <dgm:cxn modelId="{3B5EAAF8-E237-F042-9751-5EC1F9E3A04C}" type="presOf" srcId="{F8587D3F-292F-9649-A4B2-1C5C2D5D684B}" destId="{C28F7589-32ED-F942-A651-F5DFC42AE1E4}" srcOrd="0" destOrd="0" presId="urn:microsoft.com/office/officeart/2005/8/layout/lProcess3"/>
    <dgm:cxn modelId="{424391E9-71AF-6042-B01A-0A0DDDA12A92}" type="presParOf" srcId="{ABDA063F-037E-0847-87D5-2FEC97D1B828}" destId="{A2295B59-FFDC-8247-BEAD-0C839B79CE80}" srcOrd="0" destOrd="0" presId="urn:microsoft.com/office/officeart/2005/8/layout/lProcess3"/>
    <dgm:cxn modelId="{4B6C411C-55C6-5D40-8422-1B3C12E10C8F}" type="presParOf" srcId="{A2295B59-FFDC-8247-BEAD-0C839B79CE80}" destId="{01567968-7214-6F41-8D8F-BF0EAFB7D38C}" srcOrd="0" destOrd="0" presId="urn:microsoft.com/office/officeart/2005/8/layout/lProcess3"/>
    <dgm:cxn modelId="{8DBA5465-D6CF-6141-91D2-08117890E37C}" type="presParOf" srcId="{A2295B59-FFDC-8247-BEAD-0C839B79CE80}" destId="{D5BF3B05-3735-C94F-83A3-91C0CF85DB18}" srcOrd="1" destOrd="0" presId="urn:microsoft.com/office/officeart/2005/8/layout/lProcess3"/>
    <dgm:cxn modelId="{E86B89D5-B4C7-0E43-98CC-D40088A63A49}" type="presParOf" srcId="{A2295B59-FFDC-8247-BEAD-0C839B79CE80}" destId="{DD856404-0DA4-FD4D-917A-E66E5C10A76E}" srcOrd="2" destOrd="0" presId="urn:microsoft.com/office/officeart/2005/8/layout/lProcess3"/>
    <dgm:cxn modelId="{7F45ADE7-494B-8649-9114-F3EF5DC1D114}" type="presParOf" srcId="{ABDA063F-037E-0847-87D5-2FEC97D1B828}" destId="{58E60148-56BF-584D-8F9E-6021604B34F5}" srcOrd="1" destOrd="0" presId="urn:microsoft.com/office/officeart/2005/8/layout/lProcess3"/>
    <dgm:cxn modelId="{C73E24A8-E59A-E441-B995-11F314164598}" type="presParOf" srcId="{ABDA063F-037E-0847-87D5-2FEC97D1B828}" destId="{3F1EFF35-593D-1749-B91C-98D939182BE6}" srcOrd="2" destOrd="0" presId="urn:microsoft.com/office/officeart/2005/8/layout/lProcess3"/>
    <dgm:cxn modelId="{F41579BF-1A25-4F44-90FA-C42B2CD7F802}" type="presParOf" srcId="{3F1EFF35-593D-1749-B91C-98D939182BE6}" destId="{366CA33C-DF2A-A24C-AD4D-35D3AC88F943}" srcOrd="0" destOrd="0" presId="urn:microsoft.com/office/officeart/2005/8/layout/lProcess3"/>
    <dgm:cxn modelId="{69E73E4B-31CB-0E4D-8003-13BBF0B8BC29}" type="presParOf" srcId="{3F1EFF35-593D-1749-B91C-98D939182BE6}" destId="{0B5DB454-41A5-9E4B-9EFA-B0D1F371C657}" srcOrd="1" destOrd="0" presId="urn:microsoft.com/office/officeart/2005/8/layout/lProcess3"/>
    <dgm:cxn modelId="{E9DE5EA6-EF31-3743-BDDB-D6B7EDDA70E7}" type="presParOf" srcId="{3F1EFF35-593D-1749-B91C-98D939182BE6}" destId="{BAA985E5-4C55-DD47-9012-EA233CC154DC}" srcOrd="2" destOrd="0" presId="urn:microsoft.com/office/officeart/2005/8/layout/lProcess3"/>
    <dgm:cxn modelId="{ED936B0A-210A-4740-AC42-9F59C94C2655}" type="presParOf" srcId="{ABDA063F-037E-0847-87D5-2FEC97D1B828}" destId="{A758A981-8EE4-A140-BA3C-C6E9214D12C9}" srcOrd="3" destOrd="0" presId="urn:microsoft.com/office/officeart/2005/8/layout/lProcess3"/>
    <dgm:cxn modelId="{D6DD8711-4260-614D-BDE0-A4EA6E425B8F}" type="presParOf" srcId="{ABDA063F-037E-0847-87D5-2FEC97D1B828}" destId="{77FEBE13-2F2C-E94C-9389-D24E774693BE}" srcOrd="4" destOrd="0" presId="urn:microsoft.com/office/officeart/2005/8/layout/lProcess3"/>
    <dgm:cxn modelId="{894E0664-8371-A248-AFB7-D8E8979A1B25}" type="presParOf" srcId="{77FEBE13-2F2C-E94C-9389-D24E774693BE}" destId="{6B78C4CA-8BDB-3E43-BAE4-871DF5459F45}" srcOrd="0" destOrd="0" presId="urn:microsoft.com/office/officeart/2005/8/layout/lProcess3"/>
    <dgm:cxn modelId="{98C69280-C3A9-B149-AAC1-574064757283}" type="presParOf" srcId="{77FEBE13-2F2C-E94C-9389-D24E774693BE}" destId="{99010B14-2FE9-1142-B3DB-B3C1F07C29F6}" srcOrd="1" destOrd="0" presId="urn:microsoft.com/office/officeart/2005/8/layout/lProcess3"/>
    <dgm:cxn modelId="{C4EC4868-8FE1-154C-8D54-3040B4471A39}" type="presParOf" srcId="{77FEBE13-2F2C-E94C-9389-D24E774693BE}" destId="{F00277FB-76DF-2440-BDE2-F43FC4676EA0}" srcOrd="2" destOrd="0" presId="urn:microsoft.com/office/officeart/2005/8/layout/lProcess3"/>
    <dgm:cxn modelId="{BE601631-2B8B-CA47-8668-892585B2C0D3}" type="presParOf" srcId="{ABDA063F-037E-0847-87D5-2FEC97D1B828}" destId="{D34DB072-F7D9-AF41-AA44-F9A5D7FC43B3}" srcOrd="5" destOrd="0" presId="urn:microsoft.com/office/officeart/2005/8/layout/lProcess3"/>
    <dgm:cxn modelId="{81B8E0C7-A452-F742-A3C4-ED48059D72CA}" type="presParOf" srcId="{ABDA063F-037E-0847-87D5-2FEC97D1B828}" destId="{1648147A-39B1-884B-8CF9-4A0F6BCE7E04}" srcOrd="6" destOrd="0" presId="urn:microsoft.com/office/officeart/2005/8/layout/lProcess3"/>
    <dgm:cxn modelId="{64FBF3FE-C646-584D-9A2B-4C66FB1EBC9F}" type="presParOf" srcId="{1648147A-39B1-884B-8CF9-4A0F6BCE7E04}" destId="{C28F7589-32ED-F942-A651-F5DFC42AE1E4}" srcOrd="0" destOrd="0" presId="urn:microsoft.com/office/officeart/2005/8/layout/lProcess3"/>
    <dgm:cxn modelId="{9B7BFDE0-219E-B14C-B557-B8FCE6BE6707}" type="presParOf" srcId="{1648147A-39B1-884B-8CF9-4A0F6BCE7E04}" destId="{D5504078-B8CF-F743-B76C-BE8B8811A5B6}" srcOrd="1" destOrd="0" presId="urn:microsoft.com/office/officeart/2005/8/layout/lProcess3"/>
    <dgm:cxn modelId="{F6FB9C53-C6F6-2148-8F0C-CEB0DCA4D1FE}" type="presParOf" srcId="{1648147A-39B1-884B-8CF9-4A0F6BCE7E04}" destId="{BA45D674-C573-934F-9E52-A5BE331193BC}" srcOrd="2" destOrd="0" presId="urn:microsoft.com/office/officeart/2005/8/layout/lProcess3"/>
    <dgm:cxn modelId="{50D41695-9103-6A45-9016-DF7EA07FD930}" type="presParOf" srcId="{ABDA063F-037E-0847-87D5-2FEC97D1B828}" destId="{36643FD5-F3D4-FD4F-B391-4650B86A4ABB}" srcOrd="7" destOrd="0" presId="urn:microsoft.com/office/officeart/2005/8/layout/lProcess3"/>
    <dgm:cxn modelId="{A148E878-3E45-3B48-87C0-86F49A071E38}" type="presParOf" srcId="{ABDA063F-037E-0847-87D5-2FEC97D1B828}" destId="{218BE6E2-144F-7E4B-9EB6-83C82BEA8937}" srcOrd="8" destOrd="0" presId="urn:microsoft.com/office/officeart/2005/8/layout/lProcess3"/>
    <dgm:cxn modelId="{D5A030EC-5F62-3840-87C2-5DD416C9DA6F}" type="presParOf" srcId="{218BE6E2-144F-7E4B-9EB6-83C82BEA8937}" destId="{10E4B47B-44DB-F84D-B9A5-16AB738907E4}" srcOrd="0" destOrd="0" presId="urn:microsoft.com/office/officeart/2005/8/layout/lProcess3"/>
    <dgm:cxn modelId="{03BD2F26-8E18-2247-9146-7330D9AC816B}" type="presParOf" srcId="{218BE6E2-144F-7E4B-9EB6-83C82BEA8937}" destId="{C222965B-9C23-2E4A-AB95-F2B1357C8EC3}" srcOrd="1" destOrd="0" presId="urn:microsoft.com/office/officeart/2005/8/layout/lProcess3"/>
    <dgm:cxn modelId="{47B7B96A-7BC8-F44D-BC47-1C58C26EF6EF}" type="presParOf" srcId="{218BE6E2-144F-7E4B-9EB6-83C82BEA8937}" destId="{79D99629-29F9-9543-B0DE-73B39AFA493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87CCB2-CEF1-EB42-BA71-FC7FF9A253C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DA60E6-2365-5348-936C-7A9BC987E57D}">
      <dgm:prSet/>
      <dgm:spPr>
        <a:solidFill>
          <a:srgbClr val="950558"/>
        </a:solidFill>
      </dgm:spPr>
      <dgm:t>
        <a:bodyPr/>
        <a:lstStyle/>
        <a:p>
          <a:r>
            <a:rPr lang="fr-FR" b="1"/>
            <a:t>RTOG 9601</a:t>
          </a:r>
        </a:p>
      </dgm:t>
    </dgm:pt>
    <dgm:pt modelId="{BA87C806-DEF1-C043-88CF-C2817219E166}" type="parTrans" cxnId="{D181221C-DDC1-EB46-B8B5-83E7BFFACEDA}">
      <dgm:prSet/>
      <dgm:spPr/>
      <dgm:t>
        <a:bodyPr/>
        <a:lstStyle/>
        <a:p>
          <a:endParaRPr lang="fr-FR"/>
        </a:p>
      </dgm:t>
    </dgm:pt>
    <dgm:pt modelId="{4A1517AA-9343-C34B-8033-3025BD6743F3}" type="sibTrans" cxnId="{D181221C-DDC1-EB46-B8B5-83E7BFFACEDA}">
      <dgm:prSet/>
      <dgm:spPr/>
      <dgm:t>
        <a:bodyPr/>
        <a:lstStyle/>
        <a:p>
          <a:endParaRPr lang="fr-FR"/>
        </a:p>
      </dgm:t>
    </dgm:pt>
    <dgm:pt modelId="{8971CF92-F892-034F-9F83-544209D40B22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GETUG-AFU 16</a:t>
          </a:r>
        </a:p>
      </dgm:t>
    </dgm:pt>
    <dgm:pt modelId="{33A92ADC-4D2C-B24C-870B-4336F8A6157A}" type="parTrans" cxnId="{1006A6A7-848B-8B43-9732-1C391EBD98F2}">
      <dgm:prSet/>
      <dgm:spPr/>
      <dgm:t>
        <a:bodyPr/>
        <a:lstStyle/>
        <a:p>
          <a:endParaRPr lang="fr-FR"/>
        </a:p>
      </dgm:t>
    </dgm:pt>
    <dgm:pt modelId="{9B6ABBC7-F81F-3A4D-A7F4-38B20B06435C}" type="sibTrans" cxnId="{1006A6A7-848B-8B43-9732-1C391EBD98F2}">
      <dgm:prSet/>
      <dgm:spPr/>
      <dgm:t>
        <a:bodyPr/>
        <a:lstStyle/>
        <a:p>
          <a:endParaRPr lang="fr-FR"/>
        </a:p>
      </dgm:t>
    </dgm:pt>
    <dgm:pt modelId="{523B367F-35D7-8D4E-8340-3BDF695EC03A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RTOG 0534 SPPORT</a:t>
          </a:r>
        </a:p>
      </dgm:t>
    </dgm:pt>
    <dgm:pt modelId="{A93EF568-C07B-5046-9478-AFBAE602AB5E}" type="parTrans" cxnId="{86401C5A-14BB-3F44-8026-777703909559}">
      <dgm:prSet/>
      <dgm:spPr/>
      <dgm:t>
        <a:bodyPr/>
        <a:lstStyle/>
        <a:p>
          <a:endParaRPr lang="fr-FR"/>
        </a:p>
      </dgm:t>
    </dgm:pt>
    <dgm:pt modelId="{37BC2BF0-51D3-FD42-9F7C-585C0E1A7929}" type="sibTrans" cxnId="{86401C5A-14BB-3F44-8026-777703909559}">
      <dgm:prSet/>
      <dgm:spPr/>
      <dgm:t>
        <a:bodyPr/>
        <a:lstStyle/>
        <a:p>
          <a:endParaRPr lang="fr-FR"/>
        </a:p>
      </dgm:t>
    </dgm:pt>
    <dgm:pt modelId="{F8587D3F-292F-9649-A4B2-1C5C2D5D684B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RADICALS-HD</a:t>
          </a:r>
        </a:p>
      </dgm:t>
    </dgm:pt>
    <dgm:pt modelId="{3E4A8C75-6E05-E941-95D6-6EDC7D68CE78}" type="parTrans" cxnId="{C3CA4999-3705-CB40-82DA-42DD974AB034}">
      <dgm:prSet/>
      <dgm:spPr/>
      <dgm:t>
        <a:bodyPr/>
        <a:lstStyle/>
        <a:p>
          <a:endParaRPr lang="fr-FR"/>
        </a:p>
      </dgm:t>
    </dgm:pt>
    <dgm:pt modelId="{78AC91E6-9F10-E948-853F-16E143F68EC9}" type="sibTrans" cxnId="{C3CA4999-3705-CB40-82DA-42DD974AB034}">
      <dgm:prSet/>
      <dgm:spPr/>
      <dgm:t>
        <a:bodyPr/>
        <a:lstStyle/>
        <a:p>
          <a:endParaRPr lang="fr-FR"/>
        </a:p>
      </dgm:t>
    </dgm:pt>
    <dgm:pt modelId="{BC089647-886A-E441-A7A7-9F62D7B39F6D}">
      <dgm:prSet/>
      <dgm:spPr>
        <a:solidFill>
          <a:srgbClr val="950558"/>
        </a:solidFill>
      </dgm:spPr>
      <dgm:t>
        <a:bodyPr/>
        <a:lstStyle/>
        <a:p>
          <a:r>
            <a:rPr lang="fr-FR" b="1" dirty="0"/>
            <a:t>META-ANALYSE DADSPORT</a:t>
          </a:r>
        </a:p>
      </dgm:t>
    </dgm:pt>
    <dgm:pt modelId="{4C04594F-C2C3-8449-84A5-642A9A54ACC4}" type="parTrans" cxnId="{26263E61-696A-CD40-BD3F-8ED99C1E8522}">
      <dgm:prSet/>
      <dgm:spPr/>
      <dgm:t>
        <a:bodyPr/>
        <a:lstStyle/>
        <a:p>
          <a:endParaRPr lang="fr-FR"/>
        </a:p>
      </dgm:t>
    </dgm:pt>
    <dgm:pt modelId="{B7FE96B6-7DA5-4D45-AF29-B6B394E96F2F}" type="sibTrans" cxnId="{26263E61-696A-CD40-BD3F-8ED99C1E8522}">
      <dgm:prSet/>
      <dgm:spPr/>
      <dgm:t>
        <a:bodyPr/>
        <a:lstStyle/>
        <a:p>
          <a:endParaRPr lang="fr-FR"/>
        </a:p>
      </dgm:t>
    </dgm:pt>
    <dgm:pt modelId="{8D81B45F-1AA3-2545-98CD-EAE2E83FFF82}">
      <dgm:prSet custT="1"/>
      <dgm:spPr/>
      <dgm:t>
        <a:bodyPr/>
        <a:lstStyle/>
        <a:p>
          <a:r>
            <a:rPr lang="fr-FR" sz="1600" b="1" dirty="0"/>
            <a:t>RT +/- BCL 2 ANS</a:t>
          </a:r>
        </a:p>
      </dgm:t>
    </dgm:pt>
    <dgm:pt modelId="{ABBDA6D2-3104-8B4F-B98A-73BA92BAFC90}" type="parTrans" cxnId="{F9176F99-DCE0-7343-BA1F-A392953E39C0}">
      <dgm:prSet/>
      <dgm:spPr/>
      <dgm:t>
        <a:bodyPr/>
        <a:lstStyle/>
        <a:p>
          <a:endParaRPr lang="fr-FR"/>
        </a:p>
      </dgm:t>
    </dgm:pt>
    <dgm:pt modelId="{8F5E0070-54CF-B248-9F40-EECB3C205C78}" type="sibTrans" cxnId="{F9176F99-DCE0-7343-BA1F-A392953E39C0}">
      <dgm:prSet/>
      <dgm:spPr/>
      <dgm:t>
        <a:bodyPr/>
        <a:lstStyle/>
        <a:p>
          <a:endParaRPr lang="fr-FR"/>
        </a:p>
      </dgm:t>
    </dgm:pt>
    <dgm:pt modelId="{79D58441-CA68-C445-843D-E3805516F683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36CE3FE3-3829-B343-8A11-ADB08CF7B15A}" type="parTrans" cxnId="{6650A48D-6168-754A-B67A-BD50348FDFA1}">
      <dgm:prSet/>
      <dgm:spPr/>
      <dgm:t>
        <a:bodyPr/>
        <a:lstStyle/>
        <a:p>
          <a:endParaRPr lang="fr-FR"/>
        </a:p>
      </dgm:t>
    </dgm:pt>
    <dgm:pt modelId="{A9E1215F-3C9E-E845-8714-1FACD0BC87AB}" type="sibTrans" cxnId="{6650A48D-6168-754A-B67A-BD50348FDFA1}">
      <dgm:prSet/>
      <dgm:spPr/>
      <dgm:t>
        <a:bodyPr/>
        <a:lstStyle/>
        <a:p>
          <a:endParaRPr lang="fr-FR"/>
        </a:p>
      </dgm:t>
    </dgm:pt>
    <dgm:pt modelId="{358DC4A4-9BDD-7346-846B-CF2D26A344BC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D710A4A9-C565-AC4F-A608-9C8DD916586A}" type="parTrans" cxnId="{8DC15D6B-707A-6940-B227-2AC59277EEED}">
      <dgm:prSet/>
      <dgm:spPr/>
      <dgm:t>
        <a:bodyPr/>
        <a:lstStyle/>
        <a:p>
          <a:endParaRPr lang="fr-FR"/>
        </a:p>
      </dgm:t>
    </dgm:pt>
    <dgm:pt modelId="{FB984146-6C23-0F4A-A252-A96FCA16AE64}" type="sibTrans" cxnId="{8DC15D6B-707A-6940-B227-2AC59277EEED}">
      <dgm:prSet/>
      <dgm:spPr/>
      <dgm:t>
        <a:bodyPr/>
        <a:lstStyle/>
        <a:p>
          <a:endParaRPr lang="fr-FR"/>
        </a:p>
      </dgm:t>
    </dgm:pt>
    <dgm:pt modelId="{6B2D98C0-2A39-314E-9F5D-F2C764EDA54A}">
      <dgm:prSet custT="1"/>
      <dgm:spPr/>
      <dgm:t>
        <a:bodyPr/>
        <a:lstStyle/>
        <a:p>
          <a:r>
            <a:rPr lang="fr-FR" sz="1600" b="1" dirty="0"/>
            <a:t>RT+/- HT 0, 6 OU 12 MOIS</a:t>
          </a:r>
        </a:p>
      </dgm:t>
    </dgm:pt>
    <dgm:pt modelId="{41A7D8F8-1BDA-B945-A554-E6CBC93E18E4}" type="parTrans" cxnId="{1BEE291D-C8A3-AB4C-AD21-52FEEB293162}">
      <dgm:prSet/>
      <dgm:spPr/>
      <dgm:t>
        <a:bodyPr/>
        <a:lstStyle/>
        <a:p>
          <a:endParaRPr lang="fr-FR"/>
        </a:p>
      </dgm:t>
    </dgm:pt>
    <dgm:pt modelId="{408FC32B-7E8C-AE48-B620-AF5F4CC738FF}" type="sibTrans" cxnId="{1BEE291D-C8A3-AB4C-AD21-52FEEB293162}">
      <dgm:prSet/>
      <dgm:spPr/>
      <dgm:t>
        <a:bodyPr/>
        <a:lstStyle/>
        <a:p>
          <a:endParaRPr lang="fr-FR"/>
        </a:p>
      </dgm:t>
    </dgm:pt>
    <dgm:pt modelId="{7FC2E81A-92D8-9741-A697-4320C3405B57}">
      <dgm:prSet custT="1"/>
      <dgm:spPr/>
      <dgm:t>
        <a:bodyPr/>
        <a:lstStyle/>
        <a:p>
          <a:r>
            <a:rPr lang="fr-FR" sz="1600" b="1" dirty="0"/>
            <a:t>RT +/- HT 6 MOIS</a:t>
          </a:r>
        </a:p>
      </dgm:t>
    </dgm:pt>
    <dgm:pt modelId="{A321348A-CA5C-D146-9C34-129F411F7345}" type="parTrans" cxnId="{81662742-9AC1-1942-B7EA-756D2DB3DF49}">
      <dgm:prSet/>
      <dgm:spPr/>
      <dgm:t>
        <a:bodyPr/>
        <a:lstStyle/>
        <a:p>
          <a:endParaRPr lang="fr-FR"/>
        </a:p>
      </dgm:t>
    </dgm:pt>
    <dgm:pt modelId="{7D797DBE-5568-094E-B29B-1449EB66FA85}" type="sibTrans" cxnId="{81662742-9AC1-1942-B7EA-756D2DB3DF49}">
      <dgm:prSet/>
      <dgm:spPr/>
      <dgm:t>
        <a:bodyPr/>
        <a:lstStyle/>
        <a:p>
          <a:endParaRPr lang="fr-FR"/>
        </a:p>
      </dgm:t>
    </dgm:pt>
    <dgm:pt modelId="{ABDA063F-037E-0847-87D5-2FEC97D1B828}" type="pres">
      <dgm:prSet presAssocID="{EC87CCB2-CEF1-EB42-BA71-FC7FF9A253C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2295B59-FFDC-8247-BEAD-0C839B79CE80}" type="pres">
      <dgm:prSet presAssocID="{E4DA60E6-2365-5348-936C-7A9BC987E57D}" presName="horFlow" presStyleCnt="0"/>
      <dgm:spPr/>
    </dgm:pt>
    <dgm:pt modelId="{01567968-7214-6F41-8D8F-BF0EAFB7D38C}" type="pres">
      <dgm:prSet presAssocID="{E4DA60E6-2365-5348-936C-7A9BC987E57D}" presName="bigChev" presStyleLbl="node1" presStyleIdx="0" presStyleCnt="5"/>
      <dgm:spPr/>
    </dgm:pt>
    <dgm:pt modelId="{D5BF3B05-3735-C94F-83A3-91C0CF85DB18}" type="pres">
      <dgm:prSet presAssocID="{ABBDA6D2-3104-8B4F-B98A-73BA92BAFC90}" presName="parTrans" presStyleCnt="0"/>
      <dgm:spPr/>
    </dgm:pt>
    <dgm:pt modelId="{DD856404-0DA4-FD4D-917A-E66E5C10A76E}" type="pres">
      <dgm:prSet presAssocID="{8D81B45F-1AA3-2545-98CD-EAE2E83FFF82}" presName="node" presStyleLbl="alignAccFollowNode1" presStyleIdx="0" presStyleCnt="5" custScaleX="258814">
        <dgm:presLayoutVars>
          <dgm:bulletEnabled val="1"/>
        </dgm:presLayoutVars>
      </dgm:prSet>
      <dgm:spPr/>
    </dgm:pt>
    <dgm:pt modelId="{58E60148-56BF-584D-8F9E-6021604B34F5}" type="pres">
      <dgm:prSet presAssocID="{E4DA60E6-2365-5348-936C-7A9BC987E57D}" presName="vSp" presStyleCnt="0"/>
      <dgm:spPr/>
    </dgm:pt>
    <dgm:pt modelId="{3F1EFF35-593D-1749-B91C-98D939182BE6}" type="pres">
      <dgm:prSet presAssocID="{8971CF92-F892-034F-9F83-544209D40B22}" presName="horFlow" presStyleCnt="0"/>
      <dgm:spPr/>
    </dgm:pt>
    <dgm:pt modelId="{366CA33C-DF2A-A24C-AD4D-35D3AC88F943}" type="pres">
      <dgm:prSet presAssocID="{8971CF92-F892-034F-9F83-544209D40B22}" presName="bigChev" presStyleLbl="node1" presStyleIdx="1" presStyleCnt="5"/>
      <dgm:spPr/>
    </dgm:pt>
    <dgm:pt modelId="{0B5DB454-41A5-9E4B-9EFA-B0D1F371C657}" type="pres">
      <dgm:prSet presAssocID="{36CE3FE3-3829-B343-8A11-ADB08CF7B15A}" presName="parTrans" presStyleCnt="0"/>
      <dgm:spPr/>
    </dgm:pt>
    <dgm:pt modelId="{BAA985E5-4C55-DD47-9012-EA233CC154DC}" type="pres">
      <dgm:prSet presAssocID="{79D58441-CA68-C445-843D-E3805516F683}" presName="node" presStyleLbl="alignAccFollowNode1" presStyleIdx="1" presStyleCnt="5" custScaleX="258950">
        <dgm:presLayoutVars>
          <dgm:bulletEnabled val="1"/>
        </dgm:presLayoutVars>
      </dgm:prSet>
      <dgm:spPr/>
    </dgm:pt>
    <dgm:pt modelId="{A758A981-8EE4-A140-BA3C-C6E9214D12C9}" type="pres">
      <dgm:prSet presAssocID="{8971CF92-F892-034F-9F83-544209D40B22}" presName="vSp" presStyleCnt="0"/>
      <dgm:spPr/>
    </dgm:pt>
    <dgm:pt modelId="{77FEBE13-2F2C-E94C-9389-D24E774693BE}" type="pres">
      <dgm:prSet presAssocID="{523B367F-35D7-8D4E-8340-3BDF695EC03A}" presName="horFlow" presStyleCnt="0"/>
      <dgm:spPr/>
    </dgm:pt>
    <dgm:pt modelId="{6B78C4CA-8BDB-3E43-BAE4-871DF5459F45}" type="pres">
      <dgm:prSet presAssocID="{523B367F-35D7-8D4E-8340-3BDF695EC03A}" presName="bigChev" presStyleLbl="node1" presStyleIdx="2" presStyleCnt="5"/>
      <dgm:spPr/>
    </dgm:pt>
    <dgm:pt modelId="{99010B14-2FE9-1142-B3DB-B3C1F07C29F6}" type="pres">
      <dgm:prSet presAssocID="{D710A4A9-C565-AC4F-A608-9C8DD916586A}" presName="parTrans" presStyleCnt="0"/>
      <dgm:spPr/>
    </dgm:pt>
    <dgm:pt modelId="{F00277FB-76DF-2440-BDE2-F43FC4676EA0}" type="pres">
      <dgm:prSet presAssocID="{358DC4A4-9BDD-7346-846B-CF2D26A344BC}" presName="node" presStyleLbl="alignAccFollowNode1" presStyleIdx="2" presStyleCnt="5" custScaleX="258987">
        <dgm:presLayoutVars>
          <dgm:bulletEnabled val="1"/>
        </dgm:presLayoutVars>
      </dgm:prSet>
      <dgm:spPr/>
    </dgm:pt>
    <dgm:pt modelId="{D34DB072-F7D9-AF41-AA44-F9A5D7FC43B3}" type="pres">
      <dgm:prSet presAssocID="{523B367F-35D7-8D4E-8340-3BDF695EC03A}" presName="vSp" presStyleCnt="0"/>
      <dgm:spPr/>
    </dgm:pt>
    <dgm:pt modelId="{1648147A-39B1-884B-8CF9-4A0F6BCE7E04}" type="pres">
      <dgm:prSet presAssocID="{F8587D3F-292F-9649-A4B2-1C5C2D5D684B}" presName="horFlow" presStyleCnt="0"/>
      <dgm:spPr/>
    </dgm:pt>
    <dgm:pt modelId="{C28F7589-32ED-F942-A651-F5DFC42AE1E4}" type="pres">
      <dgm:prSet presAssocID="{F8587D3F-292F-9649-A4B2-1C5C2D5D684B}" presName="bigChev" presStyleLbl="node1" presStyleIdx="3" presStyleCnt="5"/>
      <dgm:spPr/>
    </dgm:pt>
    <dgm:pt modelId="{D5504078-B8CF-F743-B76C-BE8B8811A5B6}" type="pres">
      <dgm:prSet presAssocID="{41A7D8F8-1BDA-B945-A554-E6CBC93E18E4}" presName="parTrans" presStyleCnt="0"/>
      <dgm:spPr/>
    </dgm:pt>
    <dgm:pt modelId="{BA45D674-C573-934F-9E52-A5BE331193BC}" type="pres">
      <dgm:prSet presAssocID="{6B2D98C0-2A39-314E-9F5D-F2C764EDA54A}" presName="node" presStyleLbl="alignAccFollowNode1" presStyleIdx="3" presStyleCnt="5" custScaleX="258852">
        <dgm:presLayoutVars>
          <dgm:bulletEnabled val="1"/>
        </dgm:presLayoutVars>
      </dgm:prSet>
      <dgm:spPr/>
    </dgm:pt>
    <dgm:pt modelId="{36643FD5-F3D4-FD4F-B391-4650B86A4ABB}" type="pres">
      <dgm:prSet presAssocID="{F8587D3F-292F-9649-A4B2-1C5C2D5D684B}" presName="vSp" presStyleCnt="0"/>
      <dgm:spPr/>
    </dgm:pt>
    <dgm:pt modelId="{218BE6E2-144F-7E4B-9EB6-83C82BEA8937}" type="pres">
      <dgm:prSet presAssocID="{BC089647-886A-E441-A7A7-9F62D7B39F6D}" presName="horFlow" presStyleCnt="0"/>
      <dgm:spPr/>
    </dgm:pt>
    <dgm:pt modelId="{10E4B47B-44DB-F84D-B9A5-16AB738907E4}" type="pres">
      <dgm:prSet presAssocID="{BC089647-886A-E441-A7A7-9F62D7B39F6D}" presName="bigChev" presStyleLbl="node1" presStyleIdx="4" presStyleCnt="5"/>
      <dgm:spPr/>
    </dgm:pt>
    <dgm:pt modelId="{C222965B-9C23-2E4A-AB95-F2B1357C8EC3}" type="pres">
      <dgm:prSet presAssocID="{A321348A-CA5C-D146-9C34-129F411F7345}" presName="parTrans" presStyleCnt="0"/>
      <dgm:spPr/>
    </dgm:pt>
    <dgm:pt modelId="{79D99629-29F9-9543-B0DE-73B39AFA4934}" type="pres">
      <dgm:prSet presAssocID="{7FC2E81A-92D8-9741-A697-4320C3405B57}" presName="node" presStyleLbl="alignAccFollowNode1" presStyleIdx="4" presStyleCnt="5" custScaleX="258950">
        <dgm:presLayoutVars>
          <dgm:bulletEnabled val="1"/>
        </dgm:presLayoutVars>
      </dgm:prSet>
      <dgm:spPr/>
    </dgm:pt>
  </dgm:ptLst>
  <dgm:cxnLst>
    <dgm:cxn modelId="{E1CC9E0A-C4FF-9B44-A368-479237A49CAC}" type="presOf" srcId="{E4DA60E6-2365-5348-936C-7A9BC987E57D}" destId="{01567968-7214-6F41-8D8F-BF0EAFB7D38C}" srcOrd="0" destOrd="0" presId="urn:microsoft.com/office/officeart/2005/8/layout/lProcess3"/>
    <dgm:cxn modelId="{D181221C-DDC1-EB46-B8B5-83E7BFFACEDA}" srcId="{EC87CCB2-CEF1-EB42-BA71-FC7FF9A253C1}" destId="{E4DA60E6-2365-5348-936C-7A9BC987E57D}" srcOrd="0" destOrd="0" parTransId="{BA87C806-DEF1-C043-88CF-C2817219E166}" sibTransId="{4A1517AA-9343-C34B-8033-3025BD6743F3}"/>
    <dgm:cxn modelId="{1BEE291D-C8A3-AB4C-AD21-52FEEB293162}" srcId="{F8587D3F-292F-9649-A4B2-1C5C2D5D684B}" destId="{6B2D98C0-2A39-314E-9F5D-F2C764EDA54A}" srcOrd="0" destOrd="0" parTransId="{41A7D8F8-1BDA-B945-A554-E6CBC93E18E4}" sibTransId="{408FC32B-7E8C-AE48-B620-AF5F4CC738FF}"/>
    <dgm:cxn modelId="{EF24282F-DA77-E34E-848D-0427DDD8E58A}" type="presOf" srcId="{EC87CCB2-CEF1-EB42-BA71-FC7FF9A253C1}" destId="{ABDA063F-037E-0847-87D5-2FEC97D1B828}" srcOrd="0" destOrd="0" presId="urn:microsoft.com/office/officeart/2005/8/layout/lProcess3"/>
    <dgm:cxn modelId="{81662742-9AC1-1942-B7EA-756D2DB3DF49}" srcId="{BC089647-886A-E441-A7A7-9F62D7B39F6D}" destId="{7FC2E81A-92D8-9741-A697-4320C3405B57}" srcOrd="0" destOrd="0" parTransId="{A321348A-CA5C-D146-9C34-129F411F7345}" sibTransId="{7D797DBE-5568-094E-B29B-1449EB66FA85}"/>
    <dgm:cxn modelId="{86401C5A-14BB-3F44-8026-777703909559}" srcId="{EC87CCB2-CEF1-EB42-BA71-FC7FF9A253C1}" destId="{523B367F-35D7-8D4E-8340-3BDF695EC03A}" srcOrd="2" destOrd="0" parTransId="{A93EF568-C07B-5046-9478-AFBAE602AB5E}" sibTransId="{37BC2BF0-51D3-FD42-9F7C-585C0E1A7929}"/>
    <dgm:cxn modelId="{26263E61-696A-CD40-BD3F-8ED99C1E8522}" srcId="{EC87CCB2-CEF1-EB42-BA71-FC7FF9A253C1}" destId="{BC089647-886A-E441-A7A7-9F62D7B39F6D}" srcOrd="4" destOrd="0" parTransId="{4C04594F-C2C3-8449-84A5-642A9A54ACC4}" sibTransId="{B7FE96B6-7DA5-4D45-AF29-B6B394E96F2F}"/>
    <dgm:cxn modelId="{8DC15D6B-707A-6940-B227-2AC59277EEED}" srcId="{523B367F-35D7-8D4E-8340-3BDF695EC03A}" destId="{358DC4A4-9BDD-7346-846B-CF2D26A344BC}" srcOrd="0" destOrd="0" parTransId="{D710A4A9-C565-AC4F-A608-9C8DD916586A}" sibTransId="{FB984146-6C23-0F4A-A252-A96FCA16AE64}"/>
    <dgm:cxn modelId="{56AC2A85-6A02-B448-BFED-C93504CA56C5}" type="presOf" srcId="{8971CF92-F892-034F-9F83-544209D40B22}" destId="{366CA33C-DF2A-A24C-AD4D-35D3AC88F943}" srcOrd="0" destOrd="0" presId="urn:microsoft.com/office/officeart/2005/8/layout/lProcess3"/>
    <dgm:cxn modelId="{CE86648A-6398-A24B-91CC-463E9A8D2244}" type="presOf" srcId="{79D58441-CA68-C445-843D-E3805516F683}" destId="{BAA985E5-4C55-DD47-9012-EA233CC154DC}" srcOrd="0" destOrd="0" presId="urn:microsoft.com/office/officeart/2005/8/layout/lProcess3"/>
    <dgm:cxn modelId="{6650A48D-6168-754A-B67A-BD50348FDFA1}" srcId="{8971CF92-F892-034F-9F83-544209D40B22}" destId="{79D58441-CA68-C445-843D-E3805516F683}" srcOrd="0" destOrd="0" parTransId="{36CE3FE3-3829-B343-8A11-ADB08CF7B15A}" sibTransId="{A9E1215F-3C9E-E845-8714-1FACD0BC87AB}"/>
    <dgm:cxn modelId="{7AAF7996-B7E6-3744-8221-414115C36A16}" type="presOf" srcId="{8D81B45F-1AA3-2545-98CD-EAE2E83FFF82}" destId="{DD856404-0DA4-FD4D-917A-E66E5C10A76E}" srcOrd="0" destOrd="0" presId="urn:microsoft.com/office/officeart/2005/8/layout/lProcess3"/>
    <dgm:cxn modelId="{C3CA4999-3705-CB40-82DA-42DD974AB034}" srcId="{EC87CCB2-CEF1-EB42-BA71-FC7FF9A253C1}" destId="{F8587D3F-292F-9649-A4B2-1C5C2D5D684B}" srcOrd="3" destOrd="0" parTransId="{3E4A8C75-6E05-E941-95D6-6EDC7D68CE78}" sibTransId="{78AC91E6-9F10-E948-853F-16E143F68EC9}"/>
    <dgm:cxn modelId="{F9176F99-DCE0-7343-BA1F-A392953E39C0}" srcId="{E4DA60E6-2365-5348-936C-7A9BC987E57D}" destId="{8D81B45F-1AA3-2545-98CD-EAE2E83FFF82}" srcOrd="0" destOrd="0" parTransId="{ABBDA6D2-3104-8B4F-B98A-73BA92BAFC90}" sibTransId="{8F5E0070-54CF-B248-9F40-EECB3C205C78}"/>
    <dgm:cxn modelId="{1006A6A7-848B-8B43-9732-1C391EBD98F2}" srcId="{EC87CCB2-CEF1-EB42-BA71-FC7FF9A253C1}" destId="{8971CF92-F892-034F-9F83-544209D40B22}" srcOrd="1" destOrd="0" parTransId="{33A92ADC-4D2C-B24C-870B-4336F8A6157A}" sibTransId="{9B6ABBC7-F81F-3A4D-A7F4-38B20B06435C}"/>
    <dgm:cxn modelId="{54E3EDC0-6725-3A4A-A741-03F1941B722F}" type="presOf" srcId="{6B2D98C0-2A39-314E-9F5D-F2C764EDA54A}" destId="{BA45D674-C573-934F-9E52-A5BE331193BC}" srcOrd="0" destOrd="0" presId="urn:microsoft.com/office/officeart/2005/8/layout/lProcess3"/>
    <dgm:cxn modelId="{1677C9D3-3F9A-4640-A293-EC6CB4E0EDA6}" type="presOf" srcId="{7FC2E81A-92D8-9741-A697-4320C3405B57}" destId="{79D99629-29F9-9543-B0DE-73B39AFA4934}" srcOrd="0" destOrd="0" presId="urn:microsoft.com/office/officeart/2005/8/layout/lProcess3"/>
    <dgm:cxn modelId="{275F13D4-55DE-3242-9901-FF967962FCD1}" type="presOf" srcId="{523B367F-35D7-8D4E-8340-3BDF695EC03A}" destId="{6B78C4CA-8BDB-3E43-BAE4-871DF5459F45}" srcOrd="0" destOrd="0" presId="urn:microsoft.com/office/officeart/2005/8/layout/lProcess3"/>
    <dgm:cxn modelId="{D6798DDA-E030-8D41-B8C6-A1EBA6EAEAE0}" type="presOf" srcId="{BC089647-886A-E441-A7A7-9F62D7B39F6D}" destId="{10E4B47B-44DB-F84D-B9A5-16AB738907E4}" srcOrd="0" destOrd="0" presId="urn:microsoft.com/office/officeart/2005/8/layout/lProcess3"/>
    <dgm:cxn modelId="{4746F9F7-F7D3-B942-B8C9-DD9A254F19CF}" type="presOf" srcId="{358DC4A4-9BDD-7346-846B-CF2D26A344BC}" destId="{F00277FB-76DF-2440-BDE2-F43FC4676EA0}" srcOrd="0" destOrd="0" presId="urn:microsoft.com/office/officeart/2005/8/layout/lProcess3"/>
    <dgm:cxn modelId="{3B5EAAF8-E237-F042-9751-5EC1F9E3A04C}" type="presOf" srcId="{F8587D3F-292F-9649-A4B2-1C5C2D5D684B}" destId="{C28F7589-32ED-F942-A651-F5DFC42AE1E4}" srcOrd="0" destOrd="0" presId="urn:microsoft.com/office/officeart/2005/8/layout/lProcess3"/>
    <dgm:cxn modelId="{424391E9-71AF-6042-B01A-0A0DDDA12A92}" type="presParOf" srcId="{ABDA063F-037E-0847-87D5-2FEC97D1B828}" destId="{A2295B59-FFDC-8247-BEAD-0C839B79CE80}" srcOrd="0" destOrd="0" presId="urn:microsoft.com/office/officeart/2005/8/layout/lProcess3"/>
    <dgm:cxn modelId="{4B6C411C-55C6-5D40-8422-1B3C12E10C8F}" type="presParOf" srcId="{A2295B59-FFDC-8247-BEAD-0C839B79CE80}" destId="{01567968-7214-6F41-8D8F-BF0EAFB7D38C}" srcOrd="0" destOrd="0" presId="urn:microsoft.com/office/officeart/2005/8/layout/lProcess3"/>
    <dgm:cxn modelId="{8DBA5465-D6CF-6141-91D2-08117890E37C}" type="presParOf" srcId="{A2295B59-FFDC-8247-BEAD-0C839B79CE80}" destId="{D5BF3B05-3735-C94F-83A3-91C0CF85DB18}" srcOrd="1" destOrd="0" presId="urn:microsoft.com/office/officeart/2005/8/layout/lProcess3"/>
    <dgm:cxn modelId="{E86B89D5-B4C7-0E43-98CC-D40088A63A49}" type="presParOf" srcId="{A2295B59-FFDC-8247-BEAD-0C839B79CE80}" destId="{DD856404-0DA4-FD4D-917A-E66E5C10A76E}" srcOrd="2" destOrd="0" presId="urn:microsoft.com/office/officeart/2005/8/layout/lProcess3"/>
    <dgm:cxn modelId="{7F45ADE7-494B-8649-9114-F3EF5DC1D114}" type="presParOf" srcId="{ABDA063F-037E-0847-87D5-2FEC97D1B828}" destId="{58E60148-56BF-584D-8F9E-6021604B34F5}" srcOrd="1" destOrd="0" presId="urn:microsoft.com/office/officeart/2005/8/layout/lProcess3"/>
    <dgm:cxn modelId="{C73E24A8-E59A-E441-B995-11F314164598}" type="presParOf" srcId="{ABDA063F-037E-0847-87D5-2FEC97D1B828}" destId="{3F1EFF35-593D-1749-B91C-98D939182BE6}" srcOrd="2" destOrd="0" presId="urn:microsoft.com/office/officeart/2005/8/layout/lProcess3"/>
    <dgm:cxn modelId="{F41579BF-1A25-4F44-90FA-C42B2CD7F802}" type="presParOf" srcId="{3F1EFF35-593D-1749-B91C-98D939182BE6}" destId="{366CA33C-DF2A-A24C-AD4D-35D3AC88F943}" srcOrd="0" destOrd="0" presId="urn:microsoft.com/office/officeart/2005/8/layout/lProcess3"/>
    <dgm:cxn modelId="{69E73E4B-31CB-0E4D-8003-13BBF0B8BC29}" type="presParOf" srcId="{3F1EFF35-593D-1749-B91C-98D939182BE6}" destId="{0B5DB454-41A5-9E4B-9EFA-B0D1F371C657}" srcOrd="1" destOrd="0" presId="urn:microsoft.com/office/officeart/2005/8/layout/lProcess3"/>
    <dgm:cxn modelId="{E9DE5EA6-EF31-3743-BDDB-D6B7EDDA70E7}" type="presParOf" srcId="{3F1EFF35-593D-1749-B91C-98D939182BE6}" destId="{BAA985E5-4C55-DD47-9012-EA233CC154DC}" srcOrd="2" destOrd="0" presId="urn:microsoft.com/office/officeart/2005/8/layout/lProcess3"/>
    <dgm:cxn modelId="{ED936B0A-210A-4740-AC42-9F59C94C2655}" type="presParOf" srcId="{ABDA063F-037E-0847-87D5-2FEC97D1B828}" destId="{A758A981-8EE4-A140-BA3C-C6E9214D12C9}" srcOrd="3" destOrd="0" presId="urn:microsoft.com/office/officeart/2005/8/layout/lProcess3"/>
    <dgm:cxn modelId="{D6DD8711-4260-614D-BDE0-A4EA6E425B8F}" type="presParOf" srcId="{ABDA063F-037E-0847-87D5-2FEC97D1B828}" destId="{77FEBE13-2F2C-E94C-9389-D24E774693BE}" srcOrd="4" destOrd="0" presId="urn:microsoft.com/office/officeart/2005/8/layout/lProcess3"/>
    <dgm:cxn modelId="{894E0664-8371-A248-AFB7-D8E8979A1B25}" type="presParOf" srcId="{77FEBE13-2F2C-E94C-9389-D24E774693BE}" destId="{6B78C4CA-8BDB-3E43-BAE4-871DF5459F45}" srcOrd="0" destOrd="0" presId="urn:microsoft.com/office/officeart/2005/8/layout/lProcess3"/>
    <dgm:cxn modelId="{98C69280-C3A9-B149-AAC1-574064757283}" type="presParOf" srcId="{77FEBE13-2F2C-E94C-9389-D24E774693BE}" destId="{99010B14-2FE9-1142-B3DB-B3C1F07C29F6}" srcOrd="1" destOrd="0" presId="urn:microsoft.com/office/officeart/2005/8/layout/lProcess3"/>
    <dgm:cxn modelId="{C4EC4868-8FE1-154C-8D54-3040B4471A39}" type="presParOf" srcId="{77FEBE13-2F2C-E94C-9389-D24E774693BE}" destId="{F00277FB-76DF-2440-BDE2-F43FC4676EA0}" srcOrd="2" destOrd="0" presId="urn:microsoft.com/office/officeart/2005/8/layout/lProcess3"/>
    <dgm:cxn modelId="{BE601631-2B8B-CA47-8668-892585B2C0D3}" type="presParOf" srcId="{ABDA063F-037E-0847-87D5-2FEC97D1B828}" destId="{D34DB072-F7D9-AF41-AA44-F9A5D7FC43B3}" srcOrd="5" destOrd="0" presId="urn:microsoft.com/office/officeart/2005/8/layout/lProcess3"/>
    <dgm:cxn modelId="{81B8E0C7-A452-F742-A3C4-ED48059D72CA}" type="presParOf" srcId="{ABDA063F-037E-0847-87D5-2FEC97D1B828}" destId="{1648147A-39B1-884B-8CF9-4A0F6BCE7E04}" srcOrd="6" destOrd="0" presId="urn:microsoft.com/office/officeart/2005/8/layout/lProcess3"/>
    <dgm:cxn modelId="{64FBF3FE-C646-584D-9A2B-4C66FB1EBC9F}" type="presParOf" srcId="{1648147A-39B1-884B-8CF9-4A0F6BCE7E04}" destId="{C28F7589-32ED-F942-A651-F5DFC42AE1E4}" srcOrd="0" destOrd="0" presId="urn:microsoft.com/office/officeart/2005/8/layout/lProcess3"/>
    <dgm:cxn modelId="{9B7BFDE0-219E-B14C-B557-B8FCE6BE6707}" type="presParOf" srcId="{1648147A-39B1-884B-8CF9-4A0F6BCE7E04}" destId="{D5504078-B8CF-F743-B76C-BE8B8811A5B6}" srcOrd="1" destOrd="0" presId="urn:microsoft.com/office/officeart/2005/8/layout/lProcess3"/>
    <dgm:cxn modelId="{F6FB9C53-C6F6-2148-8F0C-CEB0DCA4D1FE}" type="presParOf" srcId="{1648147A-39B1-884B-8CF9-4A0F6BCE7E04}" destId="{BA45D674-C573-934F-9E52-A5BE331193BC}" srcOrd="2" destOrd="0" presId="urn:microsoft.com/office/officeart/2005/8/layout/lProcess3"/>
    <dgm:cxn modelId="{50D41695-9103-6A45-9016-DF7EA07FD930}" type="presParOf" srcId="{ABDA063F-037E-0847-87D5-2FEC97D1B828}" destId="{36643FD5-F3D4-FD4F-B391-4650B86A4ABB}" srcOrd="7" destOrd="0" presId="urn:microsoft.com/office/officeart/2005/8/layout/lProcess3"/>
    <dgm:cxn modelId="{A148E878-3E45-3B48-87C0-86F49A071E38}" type="presParOf" srcId="{ABDA063F-037E-0847-87D5-2FEC97D1B828}" destId="{218BE6E2-144F-7E4B-9EB6-83C82BEA8937}" srcOrd="8" destOrd="0" presId="urn:microsoft.com/office/officeart/2005/8/layout/lProcess3"/>
    <dgm:cxn modelId="{D5A030EC-5F62-3840-87C2-5DD416C9DA6F}" type="presParOf" srcId="{218BE6E2-144F-7E4B-9EB6-83C82BEA8937}" destId="{10E4B47B-44DB-F84D-B9A5-16AB738907E4}" srcOrd="0" destOrd="0" presId="urn:microsoft.com/office/officeart/2005/8/layout/lProcess3"/>
    <dgm:cxn modelId="{03BD2F26-8E18-2247-9146-7330D9AC816B}" type="presParOf" srcId="{218BE6E2-144F-7E4B-9EB6-83C82BEA8937}" destId="{C222965B-9C23-2E4A-AB95-F2B1357C8EC3}" srcOrd="1" destOrd="0" presId="urn:microsoft.com/office/officeart/2005/8/layout/lProcess3"/>
    <dgm:cxn modelId="{47B7B96A-7BC8-F44D-BC47-1C58C26EF6EF}" type="presParOf" srcId="{218BE6E2-144F-7E4B-9EB6-83C82BEA8937}" destId="{79D99629-29F9-9543-B0DE-73B39AFA493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67968-7214-6F41-8D8F-BF0EAFB7D38C}">
      <dsp:nvSpPr>
        <dsp:cNvPr id="0" name=""/>
        <dsp:cNvSpPr/>
      </dsp:nvSpPr>
      <dsp:spPr>
        <a:xfrm>
          <a:off x="1182255" y="367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/>
            <a:t>RTOG 9601</a:t>
          </a:r>
        </a:p>
      </dsp:txBody>
      <dsp:txXfrm>
        <a:off x="1450969" y="367"/>
        <a:ext cx="806142" cy="537428"/>
      </dsp:txXfrm>
    </dsp:sp>
    <dsp:sp modelId="{DD856404-0DA4-FD4D-917A-E66E5C10A76E}">
      <dsp:nvSpPr>
        <dsp:cNvPr id="0" name=""/>
        <dsp:cNvSpPr/>
      </dsp:nvSpPr>
      <dsp:spPr>
        <a:xfrm>
          <a:off x="2351162" y="46049"/>
          <a:ext cx="2886199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BCL 2 ANS</a:t>
          </a:r>
        </a:p>
      </dsp:txBody>
      <dsp:txXfrm>
        <a:off x="2574195" y="46049"/>
        <a:ext cx="2440134" cy="446065"/>
      </dsp:txXfrm>
    </dsp:sp>
    <dsp:sp modelId="{366CA33C-DF2A-A24C-AD4D-35D3AC88F943}">
      <dsp:nvSpPr>
        <dsp:cNvPr id="0" name=""/>
        <dsp:cNvSpPr/>
      </dsp:nvSpPr>
      <dsp:spPr>
        <a:xfrm>
          <a:off x="1182255" y="613036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GETUG-AFU 16</a:t>
          </a:r>
        </a:p>
      </dsp:txBody>
      <dsp:txXfrm>
        <a:off x="1450969" y="613036"/>
        <a:ext cx="806142" cy="537428"/>
      </dsp:txXfrm>
    </dsp:sp>
    <dsp:sp modelId="{BAA985E5-4C55-DD47-9012-EA233CC154DC}">
      <dsp:nvSpPr>
        <dsp:cNvPr id="0" name=""/>
        <dsp:cNvSpPr/>
      </dsp:nvSpPr>
      <dsp:spPr>
        <a:xfrm>
          <a:off x="2351162" y="658717"/>
          <a:ext cx="2887716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658717"/>
        <a:ext cx="2441651" cy="446065"/>
      </dsp:txXfrm>
    </dsp:sp>
    <dsp:sp modelId="{6B78C4CA-8BDB-3E43-BAE4-871DF5459F45}">
      <dsp:nvSpPr>
        <dsp:cNvPr id="0" name=""/>
        <dsp:cNvSpPr/>
      </dsp:nvSpPr>
      <dsp:spPr>
        <a:xfrm>
          <a:off x="1182255" y="1225704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RTOG 0534 SPPORT</a:t>
          </a:r>
        </a:p>
      </dsp:txBody>
      <dsp:txXfrm>
        <a:off x="1450969" y="1225704"/>
        <a:ext cx="806142" cy="537428"/>
      </dsp:txXfrm>
    </dsp:sp>
    <dsp:sp modelId="{F00277FB-76DF-2440-BDE2-F43FC4676EA0}">
      <dsp:nvSpPr>
        <dsp:cNvPr id="0" name=""/>
        <dsp:cNvSpPr/>
      </dsp:nvSpPr>
      <dsp:spPr>
        <a:xfrm>
          <a:off x="2351162" y="1271385"/>
          <a:ext cx="2888129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1271385"/>
        <a:ext cx="2442064" cy="446065"/>
      </dsp:txXfrm>
    </dsp:sp>
    <dsp:sp modelId="{C28F7589-32ED-F942-A651-F5DFC42AE1E4}">
      <dsp:nvSpPr>
        <dsp:cNvPr id="0" name=""/>
        <dsp:cNvSpPr/>
      </dsp:nvSpPr>
      <dsp:spPr>
        <a:xfrm>
          <a:off x="1182255" y="1838372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RADICALS-HD</a:t>
          </a:r>
        </a:p>
      </dsp:txBody>
      <dsp:txXfrm>
        <a:off x="1450969" y="1838372"/>
        <a:ext cx="806142" cy="537428"/>
      </dsp:txXfrm>
    </dsp:sp>
    <dsp:sp modelId="{BA45D674-C573-934F-9E52-A5BE331193BC}">
      <dsp:nvSpPr>
        <dsp:cNvPr id="0" name=""/>
        <dsp:cNvSpPr/>
      </dsp:nvSpPr>
      <dsp:spPr>
        <a:xfrm>
          <a:off x="2351162" y="1884054"/>
          <a:ext cx="2886623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RT+/- HT 0, 6 OU 12 MOIS</a:t>
          </a:r>
        </a:p>
      </dsp:txBody>
      <dsp:txXfrm>
        <a:off x="2574195" y="1884054"/>
        <a:ext cx="2440558" cy="446065"/>
      </dsp:txXfrm>
    </dsp:sp>
    <dsp:sp modelId="{10E4B47B-44DB-F84D-B9A5-16AB738907E4}">
      <dsp:nvSpPr>
        <dsp:cNvPr id="0" name=""/>
        <dsp:cNvSpPr/>
      </dsp:nvSpPr>
      <dsp:spPr>
        <a:xfrm>
          <a:off x="1182255" y="2451040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META-ANALYSE DADSPORT</a:t>
          </a:r>
        </a:p>
      </dsp:txBody>
      <dsp:txXfrm>
        <a:off x="1450969" y="2451040"/>
        <a:ext cx="806142" cy="537428"/>
      </dsp:txXfrm>
    </dsp:sp>
    <dsp:sp modelId="{79D99629-29F9-9543-B0DE-73B39AFA4934}">
      <dsp:nvSpPr>
        <dsp:cNvPr id="0" name=""/>
        <dsp:cNvSpPr/>
      </dsp:nvSpPr>
      <dsp:spPr>
        <a:xfrm>
          <a:off x="2351162" y="2496722"/>
          <a:ext cx="2887716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2496722"/>
        <a:ext cx="2441651" cy="446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67968-7214-6F41-8D8F-BF0EAFB7D38C}">
      <dsp:nvSpPr>
        <dsp:cNvPr id="0" name=""/>
        <dsp:cNvSpPr/>
      </dsp:nvSpPr>
      <dsp:spPr>
        <a:xfrm>
          <a:off x="1182255" y="367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/>
            <a:t>RTOG 9601</a:t>
          </a:r>
        </a:p>
      </dsp:txBody>
      <dsp:txXfrm>
        <a:off x="1450969" y="367"/>
        <a:ext cx="806142" cy="537428"/>
      </dsp:txXfrm>
    </dsp:sp>
    <dsp:sp modelId="{DD856404-0DA4-FD4D-917A-E66E5C10A76E}">
      <dsp:nvSpPr>
        <dsp:cNvPr id="0" name=""/>
        <dsp:cNvSpPr/>
      </dsp:nvSpPr>
      <dsp:spPr>
        <a:xfrm>
          <a:off x="2351162" y="46049"/>
          <a:ext cx="2886199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BCL 2 ANS</a:t>
          </a:r>
        </a:p>
      </dsp:txBody>
      <dsp:txXfrm>
        <a:off x="2574195" y="46049"/>
        <a:ext cx="2440134" cy="446065"/>
      </dsp:txXfrm>
    </dsp:sp>
    <dsp:sp modelId="{366CA33C-DF2A-A24C-AD4D-35D3AC88F943}">
      <dsp:nvSpPr>
        <dsp:cNvPr id="0" name=""/>
        <dsp:cNvSpPr/>
      </dsp:nvSpPr>
      <dsp:spPr>
        <a:xfrm>
          <a:off x="1182255" y="613036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GETUG-AFU 16</a:t>
          </a:r>
        </a:p>
      </dsp:txBody>
      <dsp:txXfrm>
        <a:off x="1450969" y="613036"/>
        <a:ext cx="806142" cy="537428"/>
      </dsp:txXfrm>
    </dsp:sp>
    <dsp:sp modelId="{BAA985E5-4C55-DD47-9012-EA233CC154DC}">
      <dsp:nvSpPr>
        <dsp:cNvPr id="0" name=""/>
        <dsp:cNvSpPr/>
      </dsp:nvSpPr>
      <dsp:spPr>
        <a:xfrm>
          <a:off x="2351162" y="658717"/>
          <a:ext cx="2887716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658717"/>
        <a:ext cx="2441651" cy="446065"/>
      </dsp:txXfrm>
    </dsp:sp>
    <dsp:sp modelId="{6B78C4CA-8BDB-3E43-BAE4-871DF5459F45}">
      <dsp:nvSpPr>
        <dsp:cNvPr id="0" name=""/>
        <dsp:cNvSpPr/>
      </dsp:nvSpPr>
      <dsp:spPr>
        <a:xfrm>
          <a:off x="1182255" y="1225704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RTOG 0534 SPPORT</a:t>
          </a:r>
        </a:p>
      </dsp:txBody>
      <dsp:txXfrm>
        <a:off x="1450969" y="1225704"/>
        <a:ext cx="806142" cy="537428"/>
      </dsp:txXfrm>
    </dsp:sp>
    <dsp:sp modelId="{F00277FB-76DF-2440-BDE2-F43FC4676EA0}">
      <dsp:nvSpPr>
        <dsp:cNvPr id="0" name=""/>
        <dsp:cNvSpPr/>
      </dsp:nvSpPr>
      <dsp:spPr>
        <a:xfrm>
          <a:off x="2351162" y="1271385"/>
          <a:ext cx="2888129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1271385"/>
        <a:ext cx="2442064" cy="446065"/>
      </dsp:txXfrm>
    </dsp:sp>
    <dsp:sp modelId="{C28F7589-32ED-F942-A651-F5DFC42AE1E4}">
      <dsp:nvSpPr>
        <dsp:cNvPr id="0" name=""/>
        <dsp:cNvSpPr/>
      </dsp:nvSpPr>
      <dsp:spPr>
        <a:xfrm>
          <a:off x="1182255" y="1838372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RADICALS-HD</a:t>
          </a:r>
        </a:p>
      </dsp:txBody>
      <dsp:txXfrm>
        <a:off x="1450969" y="1838372"/>
        <a:ext cx="806142" cy="537428"/>
      </dsp:txXfrm>
    </dsp:sp>
    <dsp:sp modelId="{BA45D674-C573-934F-9E52-A5BE331193BC}">
      <dsp:nvSpPr>
        <dsp:cNvPr id="0" name=""/>
        <dsp:cNvSpPr/>
      </dsp:nvSpPr>
      <dsp:spPr>
        <a:xfrm>
          <a:off x="2351162" y="1884054"/>
          <a:ext cx="2886623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RT+/- HT 0, 6 OU 12 MOIS</a:t>
          </a:r>
        </a:p>
      </dsp:txBody>
      <dsp:txXfrm>
        <a:off x="2574195" y="1884054"/>
        <a:ext cx="2440558" cy="446065"/>
      </dsp:txXfrm>
    </dsp:sp>
    <dsp:sp modelId="{10E4B47B-44DB-F84D-B9A5-16AB738907E4}">
      <dsp:nvSpPr>
        <dsp:cNvPr id="0" name=""/>
        <dsp:cNvSpPr/>
      </dsp:nvSpPr>
      <dsp:spPr>
        <a:xfrm>
          <a:off x="1182255" y="2451040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META-ANALYSE DADSPORT</a:t>
          </a:r>
        </a:p>
      </dsp:txBody>
      <dsp:txXfrm>
        <a:off x="1450969" y="2451040"/>
        <a:ext cx="806142" cy="537428"/>
      </dsp:txXfrm>
    </dsp:sp>
    <dsp:sp modelId="{79D99629-29F9-9543-B0DE-73B39AFA4934}">
      <dsp:nvSpPr>
        <dsp:cNvPr id="0" name=""/>
        <dsp:cNvSpPr/>
      </dsp:nvSpPr>
      <dsp:spPr>
        <a:xfrm>
          <a:off x="2351162" y="2496722"/>
          <a:ext cx="2887716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2496722"/>
        <a:ext cx="2441651" cy="446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67968-7214-6F41-8D8F-BF0EAFB7D38C}">
      <dsp:nvSpPr>
        <dsp:cNvPr id="0" name=""/>
        <dsp:cNvSpPr/>
      </dsp:nvSpPr>
      <dsp:spPr>
        <a:xfrm>
          <a:off x="1182255" y="367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/>
            <a:t>RTOG 9601</a:t>
          </a:r>
        </a:p>
      </dsp:txBody>
      <dsp:txXfrm>
        <a:off x="1450969" y="367"/>
        <a:ext cx="806142" cy="537428"/>
      </dsp:txXfrm>
    </dsp:sp>
    <dsp:sp modelId="{DD856404-0DA4-FD4D-917A-E66E5C10A76E}">
      <dsp:nvSpPr>
        <dsp:cNvPr id="0" name=""/>
        <dsp:cNvSpPr/>
      </dsp:nvSpPr>
      <dsp:spPr>
        <a:xfrm>
          <a:off x="2351162" y="46049"/>
          <a:ext cx="2886199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BCL 2 ANS</a:t>
          </a:r>
        </a:p>
      </dsp:txBody>
      <dsp:txXfrm>
        <a:off x="2574195" y="46049"/>
        <a:ext cx="2440134" cy="446065"/>
      </dsp:txXfrm>
    </dsp:sp>
    <dsp:sp modelId="{366CA33C-DF2A-A24C-AD4D-35D3AC88F943}">
      <dsp:nvSpPr>
        <dsp:cNvPr id="0" name=""/>
        <dsp:cNvSpPr/>
      </dsp:nvSpPr>
      <dsp:spPr>
        <a:xfrm>
          <a:off x="1182255" y="613036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GETUG-AFU 16</a:t>
          </a:r>
        </a:p>
      </dsp:txBody>
      <dsp:txXfrm>
        <a:off x="1450969" y="613036"/>
        <a:ext cx="806142" cy="537428"/>
      </dsp:txXfrm>
    </dsp:sp>
    <dsp:sp modelId="{BAA985E5-4C55-DD47-9012-EA233CC154DC}">
      <dsp:nvSpPr>
        <dsp:cNvPr id="0" name=""/>
        <dsp:cNvSpPr/>
      </dsp:nvSpPr>
      <dsp:spPr>
        <a:xfrm>
          <a:off x="2351162" y="658717"/>
          <a:ext cx="2887716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658717"/>
        <a:ext cx="2441651" cy="446065"/>
      </dsp:txXfrm>
    </dsp:sp>
    <dsp:sp modelId="{6B78C4CA-8BDB-3E43-BAE4-871DF5459F45}">
      <dsp:nvSpPr>
        <dsp:cNvPr id="0" name=""/>
        <dsp:cNvSpPr/>
      </dsp:nvSpPr>
      <dsp:spPr>
        <a:xfrm>
          <a:off x="1182255" y="1225704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RTOG 0534 SPPORT</a:t>
          </a:r>
        </a:p>
      </dsp:txBody>
      <dsp:txXfrm>
        <a:off x="1450969" y="1225704"/>
        <a:ext cx="806142" cy="537428"/>
      </dsp:txXfrm>
    </dsp:sp>
    <dsp:sp modelId="{F00277FB-76DF-2440-BDE2-F43FC4676EA0}">
      <dsp:nvSpPr>
        <dsp:cNvPr id="0" name=""/>
        <dsp:cNvSpPr/>
      </dsp:nvSpPr>
      <dsp:spPr>
        <a:xfrm>
          <a:off x="2351162" y="1271385"/>
          <a:ext cx="2888129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1271385"/>
        <a:ext cx="2442064" cy="446065"/>
      </dsp:txXfrm>
    </dsp:sp>
    <dsp:sp modelId="{C28F7589-32ED-F942-A651-F5DFC42AE1E4}">
      <dsp:nvSpPr>
        <dsp:cNvPr id="0" name=""/>
        <dsp:cNvSpPr/>
      </dsp:nvSpPr>
      <dsp:spPr>
        <a:xfrm>
          <a:off x="1182255" y="1838372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RADICALS-HD</a:t>
          </a:r>
        </a:p>
      </dsp:txBody>
      <dsp:txXfrm>
        <a:off x="1450969" y="1838372"/>
        <a:ext cx="806142" cy="537428"/>
      </dsp:txXfrm>
    </dsp:sp>
    <dsp:sp modelId="{BA45D674-C573-934F-9E52-A5BE331193BC}">
      <dsp:nvSpPr>
        <dsp:cNvPr id="0" name=""/>
        <dsp:cNvSpPr/>
      </dsp:nvSpPr>
      <dsp:spPr>
        <a:xfrm>
          <a:off x="2351162" y="1884054"/>
          <a:ext cx="2886623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RT+/- HT 0, 6 OU 12 MOIS</a:t>
          </a:r>
        </a:p>
      </dsp:txBody>
      <dsp:txXfrm>
        <a:off x="2574195" y="1884054"/>
        <a:ext cx="2440558" cy="446065"/>
      </dsp:txXfrm>
    </dsp:sp>
    <dsp:sp modelId="{10E4B47B-44DB-F84D-B9A5-16AB738907E4}">
      <dsp:nvSpPr>
        <dsp:cNvPr id="0" name=""/>
        <dsp:cNvSpPr/>
      </dsp:nvSpPr>
      <dsp:spPr>
        <a:xfrm>
          <a:off x="1182255" y="2451040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META-ANALYSE DADSPORT</a:t>
          </a:r>
        </a:p>
      </dsp:txBody>
      <dsp:txXfrm>
        <a:off x="1450969" y="2451040"/>
        <a:ext cx="806142" cy="537428"/>
      </dsp:txXfrm>
    </dsp:sp>
    <dsp:sp modelId="{79D99629-29F9-9543-B0DE-73B39AFA4934}">
      <dsp:nvSpPr>
        <dsp:cNvPr id="0" name=""/>
        <dsp:cNvSpPr/>
      </dsp:nvSpPr>
      <dsp:spPr>
        <a:xfrm>
          <a:off x="2351162" y="2496722"/>
          <a:ext cx="2887716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2496722"/>
        <a:ext cx="2441651" cy="446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67968-7214-6F41-8D8F-BF0EAFB7D38C}">
      <dsp:nvSpPr>
        <dsp:cNvPr id="0" name=""/>
        <dsp:cNvSpPr/>
      </dsp:nvSpPr>
      <dsp:spPr>
        <a:xfrm>
          <a:off x="1182255" y="367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/>
            <a:t>RTOG 9601</a:t>
          </a:r>
        </a:p>
      </dsp:txBody>
      <dsp:txXfrm>
        <a:off x="1450969" y="367"/>
        <a:ext cx="806142" cy="537428"/>
      </dsp:txXfrm>
    </dsp:sp>
    <dsp:sp modelId="{DD856404-0DA4-FD4D-917A-E66E5C10A76E}">
      <dsp:nvSpPr>
        <dsp:cNvPr id="0" name=""/>
        <dsp:cNvSpPr/>
      </dsp:nvSpPr>
      <dsp:spPr>
        <a:xfrm>
          <a:off x="2351162" y="46049"/>
          <a:ext cx="2886199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BCL 2 ANS</a:t>
          </a:r>
        </a:p>
      </dsp:txBody>
      <dsp:txXfrm>
        <a:off x="2574195" y="46049"/>
        <a:ext cx="2440134" cy="446065"/>
      </dsp:txXfrm>
    </dsp:sp>
    <dsp:sp modelId="{366CA33C-DF2A-A24C-AD4D-35D3AC88F943}">
      <dsp:nvSpPr>
        <dsp:cNvPr id="0" name=""/>
        <dsp:cNvSpPr/>
      </dsp:nvSpPr>
      <dsp:spPr>
        <a:xfrm>
          <a:off x="1182255" y="613036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GETUG-AFU 16</a:t>
          </a:r>
        </a:p>
      </dsp:txBody>
      <dsp:txXfrm>
        <a:off x="1450969" y="613036"/>
        <a:ext cx="806142" cy="537428"/>
      </dsp:txXfrm>
    </dsp:sp>
    <dsp:sp modelId="{BAA985E5-4C55-DD47-9012-EA233CC154DC}">
      <dsp:nvSpPr>
        <dsp:cNvPr id="0" name=""/>
        <dsp:cNvSpPr/>
      </dsp:nvSpPr>
      <dsp:spPr>
        <a:xfrm>
          <a:off x="2351162" y="658717"/>
          <a:ext cx="2887716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658717"/>
        <a:ext cx="2441651" cy="446065"/>
      </dsp:txXfrm>
    </dsp:sp>
    <dsp:sp modelId="{6B78C4CA-8BDB-3E43-BAE4-871DF5459F45}">
      <dsp:nvSpPr>
        <dsp:cNvPr id="0" name=""/>
        <dsp:cNvSpPr/>
      </dsp:nvSpPr>
      <dsp:spPr>
        <a:xfrm>
          <a:off x="1182255" y="1225704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RTOG 0534 SPPORT</a:t>
          </a:r>
        </a:p>
      </dsp:txBody>
      <dsp:txXfrm>
        <a:off x="1450969" y="1225704"/>
        <a:ext cx="806142" cy="537428"/>
      </dsp:txXfrm>
    </dsp:sp>
    <dsp:sp modelId="{F00277FB-76DF-2440-BDE2-F43FC4676EA0}">
      <dsp:nvSpPr>
        <dsp:cNvPr id="0" name=""/>
        <dsp:cNvSpPr/>
      </dsp:nvSpPr>
      <dsp:spPr>
        <a:xfrm>
          <a:off x="2351162" y="1271385"/>
          <a:ext cx="2888129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1271385"/>
        <a:ext cx="2442064" cy="446065"/>
      </dsp:txXfrm>
    </dsp:sp>
    <dsp:sp modelId="{C28F7589-32ED-F942-A651-F5DFC42AE1E4}">
      <dsp:nvSpPr>
        <dsp:cNvPr id="0" name=""/>
        <dsp:cNvSpPr/>
      </dsp:nvSpPr>
      <dsp:spPr>
        <a:xfrm>
          <a:off x="1182255" y="1838372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RADICALS-HD</a:t>
          </a:r>
        </a:p>
      </dsp:txBody>
      <dsp:txXfrm>
        <a:off x="1450969" y="1838372"/>
        <a:ext cx="806142" cy="537428"/>
      </dsp:txXfrm>
    </dsp:sp>
    <dsp:sp modelId="{BA45D674-C573-934F-9E52-A5BE331193BC}">
      <dsp:nvSpPr>
        <dsp:cNvPr id="0" name=""/>
        <dsp:cNvSpPr/>
      </dsp:nvSpPr>
      <dsp:spPr>
        <a:xfrm>
          <a:off x="2351162" y="1884054"/>
          <a:ext cx="2886623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RT+/- HT 0, 6 OU 12 MOIS</a:t>
          </a:r>
        </a:p>
      </dsp:txBody>
      <dsp:txXfrm>
        <a:off x="2574195" y="1884054"/>
        <a:ext cx="2440558" cy="446065"/>
      </dsp:txXfrm>
    </dsp:sp>
    <dsp:sp modelId="{10E4B47B-44DB-F84D-B9A5-16AB738907E4}">
      <dsp:nvSpPr>
        <dsp:cNvPr id="0" name=""/>
        <dsp:cNvSpPr/>
      </dsp:nvSpPr>
      <dsp:spPr>
        <a:xfrm>
          <a:off x="1182255" y="2451040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META-ANALYSE DADSPORT</a:t>
          </a:r>
        </a:p>
      </dsp:txBody>
      <dsp:txXfrm>
        <a:off x="1450969" y="2451040"/>
        <a:ext cx="806142" cy="537428"/>
      </dsp:txXfrm>
    </dsp:sp>
    <dsp:sp modelId="{79D99629-29F9-9543-B0DE-73B39AFA4934}">
      <dsp:nvSpPr>
        <dsp:cNvPr id="0" name=""/>
        <dsp:cNvSpPr/>
      </dsp:nvSpPr>
      <dsp:spPr>
        <a:xfrm>
          <a:off x="2351162" y="2496722"/>
          <a:ext cx="2887716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2496722"/>
        <a:ext cx="2441651" cy="4460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67968-7214-6F41-8D8F-BF0EAFB7D38C}">
      <dsp:nvSpPr>
        <dsp:cNvPr id="0" name=""/>
        <dsp:cNvSpPr/>
      </dsp:nvSpPr>
      <dsp:spPr>
        <a:xfrm>
          <a:off x="1182255" y="367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/>
            <a:t>RTOG 9601</a:t>
          </a:r>
        </a:p>
      </dsp:txBody>
      <dsp:txXfrm>
        <a:off x="1450969" y="367"/>
        <a:ext cx="806142" cy="537428"/>
      </dsp:txXfrm>
    </dsp:sp>
    <dsp:sp modelId="{DD856404-0DA4-FD4D-917A-E66E5C10A76E}">
      <dsp:nvSpPr>
        <dsp:cNvPr id="0" name=""/>
        <dsp:cNvSpPr/>
      </dsp:nvSpPr>
      <dsp:spPr>
        <a:xfrm>
          <a:off x="2351162" y="46049"/>
          <a:ext cx="2886199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BCL 2 ANS</a:t>
          </a:r>
        </a:p>
      </dsp:txBody>
      <dsp:txXfrm>
        <a:off x="2574195" y="46049"/>
        <a:ext cx="2440134" cy="446065"/>
      </dsp:txXfrm>
    </dsp:sp>
    <dsp:sp modelId="{366CA33C-DF2A-A24C-AD4D-35D3AC88F943}">
      <dsp:nvSpPr>
        <dsp:cNvPr id="0" name=""/>
        <dsp:cNvSpPr/>
      </dsp:nvSpPr>
      <dsp:spPr>
        <a:xfrm>
          <a:off x="1182255" y="613036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GETUG-AFU 16</a:t>
          </a:r>
        </a:p>
      </dsp:txBody>
      <dsp:txXfrm>
        <a:off x="1450969" y="613036"/>
        <a:ext cx="806142" cy="537428"/>
      </dsp:txXfrm>
    </dsp:sp>
    <dsp:sp modelId="{BAA985E5-4C55-DD47-9012-EA233CC154DC}">
      <dsp:nvSpPr>
        <dsp:cNvPr id="0" name=""/>
        <dsp:cNvSpPr/>
      </dsp:nvSpPr>
      <dsp:spPr>
        <a:xfrm>
          <a:off x="2351162" y="658717"/>
          <a:ext cx="2887716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658717"/>
        <a:ext cx="2441651" cy="446065"/>
      </dsp:txXfrm>
    </dsp:sp>
    <dsp:sp modelId="{6B78C4CA-8BDB-3E43-BAE4-871DF5459F45}">
      <dsp:nvSpPr>
        <dsp:cNvPr id="0" name=""/>
        <dsp:cNvSpPr/>
      </dsp:nvSpPr>
      <dsp:spPr>
        <a:xfrm>
          <a:off x="1182255" y="1225704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RTOG 0534 SPPORT</a:t>
          </a:r>
        </a:p>
      </dsp:txBody>
      <dsp:txXfrm>
        <a:off x="1450969" y="1225704"/>
        <a:ext cx="806142" cy="537428"/>
      </dsp:txXfrm>
    </dsp:sp>
    <dsp:sp modelId="{F00277FB-76DF-2440-BDE2-F43FC4676EA0}">
      <dsp:nvSpPr>
        <dsp:cNvPr id="0" name=""/>
        <dsp:cNvSpPr/>
      </dsp:nvSpPr>
      <dsp:spPr>
        <a:xfrm>
          <a:off x="2351162" y="1271385"/>
          <a:ext cx="2888129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1271385"/>
        <a:ext cx="2442064" cy="446065"/>
      </dsp:txXfrm>
    </dsp:sp>
    <dsp:sp modelId="{C28F7589-32ED-F942-A651-F5DFC42AE1E4}">
      <dsp:nvSpPr>
        <dsp:cNvPr id="0" name=""/>
        <dsp:cNvSpPr/>
      </dsp:nvSpPr>
      <dsp:spPr>
        <a:xfrm>
          <a:off x="1182255" y="1838372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RADICALS-HD</a:t>
          </a:r>
        </a:p>
      </dsp:txBody>
      <dsp:txXfrm>
        <a:off x="1450969" y="1838372"/>
        <a:ext cx="806142" cy="537428"/>
      </dsp:txXfrm>
    </dsp:sp>
    <dsp:sp modelId="{BA45D674-C573-934F-9E52-A5BE331193BC}">
      <dsp:nvSpPr>
        <dsp:cNvPr id="0" name=""/>
        <dsp:cNvSpPr/>
      </dsp:nvSpPr>
      <dsp:spPr>
        <a:xfrm>
          <a:off x="2351162" y="1884054"/>
          <a:ext cx="2886623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RT+/- HT 0, 6 OU 12 MOIS</a:t>
          </a:r>
        </a:p>
      </dsp:txBody>
      <dsp:txXfrm>
        <a:off x="2574195" y="1884054"/>
        <a:ext cx="2440558" cy="446065"/>
      </dsp:txXfrm>
    </dsp:sp>
    <dsp:sp modelId="{10E4B47B-44DB-F84D-B9A5-16AB738907E4}">
      <dsp:nvSpPr>
        <dsp:cNvPr id="0" name=""/>
        <dsp:cNvSpPr/>
      </dsp:nvSpPr>
      <dsp:spPr>
        <a:xfrm>
          <a:off x="1182255" y="2451040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META-ANALYSE DADSPORT</a:t>
          </a:r>
        </a:p>
      </dsp:txBody>
      <dsp:txXfrm>
        <a:off x="1450969" y="2451040"/>
        <a:ext cx="806142" cy="537428"/>
      </dsp:txXfrm>
    </dsp:sp>
    <dsp:sp modelId="{79D99629-29F9-9543-B0DE-73B39AFA4934}">
      <dsp:nvSpPr>
        <dsp:cNvPr id="0" name=""/>
        <dsp:cNvSpPr/>
      </dsp:nvSpPr>
      <dsp:spPr>
        <a:xfrm>
          <a:off x="2351162" y="2496722"/>
          <a:ext cx="2887716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2496722"/>
        <a:ext cx="2441651" cy="4460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67968-7214-6F41-8D8F-BF0EAFB7D38C}">
      <dsp:nvSpPr>
        <dsp:cNvPr id="0" name=""/>
        <dsp:cNvSpPr/>
      </dsp:nvSpPr>
      <dsp:spPr>
        <a:xfrm>
          <a:off x="1182255" y="367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RTOG 9601</a:t>
          </a:r>
        </a:p>
      </dsp:txBody>
      <dsp:txXfrm>
        <a:off x="1450969" y="367"/>
        <a:ext cx="806142" cy="537428"/>
      </dsp:txXfrm>
    </dsp:sp>
    <dsp:sp modelId="{DD856404-0DA4-FD4D-917A-E66E5C10A76E}">
      <dsp:nvSpPr>
        <dsp:cNvPr id="0" name=""/>
        <dsp:cNvSpPr/>
      </dsp:nvSpPr>
      <dsp:spPr>
        <a:xfrm>
          <a:off x="2351162" y="46049"/>
          <a:ext cx="2886199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BCL 2 ANS</a:t>
          </a:r>
        </a:p>
      </dsp:txBody>
      <dsp:txXfrm>
        <a:off x="2574195" y="46049"/>
        <a:ext cx="2440134" cy="446065"/>
      </dsp:txXfrm>
    </dsp:sp>
    <dsp:sp modelId="{366CA33C-DF2A-A24C-AD4D-35D3AC88F943}">
      <dsp:nvSpPr>
        <dsp:cNvPr id="0" name=""/>
        <dsp:cNvSpPr/>
      </dsp:nvSpPr>
      <dsp:spPr>
        <a:xfrm>
          <a:off x="1182255" y="613036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GETUG-AFU 16</a:t>
          </a:r>
        </a:p>
      </dsp:txBody>
      <dsp:txXfrm>
        <a:off x="1450969" y="613036"/>
        <a:ext cx="806142" cy="537428"/>
      </dsp:txXfrm>
    </dsp:sp>
    <dsp:sp modelId="{BAA985E5-4C55-DD47-9012-EA233CC154DC}">
      <dsp:nvSpPr>
        <dsp:cNvPr id="0" name=""/>
        <dsp:cNvSpPr/>
      </dsp:nvSpPr>
      <dsp:spPr>
        <a:xfrm>
          <a:off x="2351162" y="658717"/>
          <a:ext cx="2887716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658717"/>
        <a:ext cx="2441651" cy="446065"/>
      </dsp:txXfrm>
    </dsp:sp>
    <dsp:sp modelId="{6B78C4CA-8BDB-3E43-BAE4-871DF5459F45}">
      <dsp:nvSpPr>
        <dsp:cNvPr id="0" name=""/>
        <dsp:cNvSpPr/>
      </dsp:nvSpPr>
      <dsp:spPr>
        <a:xfrm>
          <a:off x="1182255" y="1225704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RTOG 0534 SPPORT</a:t>
          </a:r>
        </a:p>
      </dsp:txBody>
      <dsp:txXfrm>
        <a:off x="1450969" y="1225704"/>
        <a:ext cx="806142" cy="537428"/>
      </dsp:txXfrm>
    </dsp:sp>
    <dsp:sp modelId="{F00277FB-76DF-2440-BDE2-F43FC4676EA0}">
      <dsp:nvSpPr>
        <dsp:cNvPr id="0" name=""/>
        <dsp:cNvSpPr/>
      </dsp:nvSpPr>
      <dsp:spPr>
        <a:xfrm>
          <a:off x="2351162" y="1271385"/>
          <a:ext cx="2888129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1271385"/>
        <a:ext cx="2442064" cy="446065"/>
      </dsp:txXfrm>
    </dsp:sp>
    <dsp:sp modelId="{C28F7589-32ED-F942-A651-F5DFC42AE1E4}">
      <dsp:nvSpPr>
        <dsp:cNvPr id="0" name=""/>
        <dsp:cNvSpPr/>
      </dsp:nvSpPr>
      <dsp:spPr>
        <a:xfrm>
          <a:off x="1182255" y="1838372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RADICALS-HD</a:t>
          </a:r>
        </a:p>
      </dsp:txBody>
      <dsp:txXfrm>
        <a:off x="1450969" y="1838372"/>
        <a:ext cx="806142" cy="537428"/>
      </dsp:txXfrm>
    </dsp:sp>
    <dsp:sp modelId="{BA45D674-C573-934F-9E52-A5BE331193BC}">
      <dsp:nvSpPr>
        <dsp:cNvPr id="0" name=""/>
        <dsp:cNvSpPr/>
      </dsp:nvSpPr>
      <dsp:spPr>
        <a:xfrm>
          <a:off x="2351162" y="1884054"/>
          <a:ext cx="2886623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RT+/- HT 0, 6 OU 12 MOIS</a:t>
          </a:r>
        </a:p>
      </dsp:txBody>
      <dsp:txXfrm>
        <a:off x="2574195" y="1884054"/>
        <a:ext cx="2440558" cy="446065"/>
      </dsp:txXfrm>
    </dsp:sp>
    <dsp:sp modelId="{10E4B47B-44DB-F84D-B9A5-16AB738907E4}">
      <dsp:nvSpPr>
        <dsp:cNvPr id="0" name=""/>
        <dsp:cNvSpPr/>
      </dsp:nvSpPr>
      <dsp:spPr>
        <a:xfrm>
          <a:off x="1182255" y="2451040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META-ANALYSE DADSPORT</a:t>
          </a:r>
        </a:p>
      </dsp:txBody>
      <dsp:txXfrm>
        <a:off x="1450969" y="2451040"/>
        <a:ext cx="806142" cy="537428"/>
      </dsp:txXfrm>
    </dsp:sp>
    <dsp:sp modelId="{79D99629-29F9-9543-B0DE-73B39AFA4934}">
      <dsp:nvSpPr>
        <dsp:cNvPr id="0" name=""/>
        <dsp:cNvSpPr/>
      </dsp:nvSpPr>
      <dsp:spPr>
        <a:xfrm>
          <a:off x="2351162" y="2496722"/>
          <a:ext cx="2887716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2496722"/>
        <a:ext cx="2441651" cy="4460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67968-7214-6F41-8D8F-BF0EAFB7D38C}">
      <dsp:nvSpPr>
        <dsp:cNvPr id="0" name=""/>
        <dsp:cNvSpPr/>
      </dsp:nvSpPr>
      <dsp:spPr>
        <a:xfrm>
          <a:off x="1182255" y="367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/>
            <a:t>RTOG 9601</a:t>
          </a:r>
        </a:p>
      </dsp:txBody>
      <dsp:txXfrm>
        <a:off x="1450969" y="367"/>
        <a:ext cx="806142" cy="537428"/>
      </dsp:txXfrm>
    </dsp:sp>
    <dsp:sp modelId="{DD856404-0DA4-FD4D-917A-E66E5C10A76E}">
      <dsp:nvSpPr>
        <dsp:cNvPr id="0" name=""/>
        <dsp:cNvSpPr/>
      </dsp:nvSpPr>
      <dsp:spPr>
        <a:xfrm>
          <a:off x="2351162" y="46049"/>
          <a:ext cx="2886199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BCL 2 ANS</a:t>
          </a:r>
        </a:p>
      </dsp:txBody>
      <dsp:txXfrm>
        <a:off x="2574195" y="46049"/>
        <a:ext cx="2440134" cy="446065"/>
      </dsp:txXfrm>
    </dsp:sp>
    <dsp:sp modelId="{366CA33C-DF2A-A24C-AD4D-35D3AC88F943}">
      <dsp:nvSpPr>
        <dsp:cNvPr id="0" name=""/>
        <dsp:cNvSpPr/>
      </dsp:nvSpPr>
      <dsp:spPr>
        <a:xfrm>
          <a:off x="1182255" y="613036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GETUG-AFU 16</a:t>
          </a:r>
        </a:p>
      </dsp:txBody>
      <dsp:txXfrm>
        <a:off x="1450969" y="613036"/>
        <a:ext cx="806142" cy="537428"/>
      </dsp:txXfrm>
    </dsp:sp>
    <dsp:sp modelId="{BAA985E5-4C55-DD47-9012-EA233CC154DC}">
      <dsp:nvSpPr>
        <dsp:cNvPr id="0" name=""/>
        <dsp:cNvSpPr/>
      </dsp:nvSpPr>
      <dsp:spPr>
        <a:xfrm>
          <a:off x="2351162" y="658717"/>
          <a:ext cx="2887716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658717"/>
        <a:ext cx="2441651" cy="446065"/>
      </dsp:txXfrm>
    </dsp:sp>
    <dsp:sp modelId="{6B78C4CA-8BDB-3E43-BAE4-871DF5459F45}">
      <dsp:nvSpPr>
        <dsp:cNvPr id="0" name=""/>
        <dsp:cNvSpPr/>
      </dsp:nvSpPr>
      <dsp:spPr>
        <a:xfrm>
          <a:off x="1182255" y="1225704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RTOG 0534 SPPORT</a:t>
          </a:r>
        </a:p>
      </dsp:txBody>
      <dsp:txXfrm>
        <a:off x="1450969" y="1225704"/>
        <a:ext cx="806142" cy="537428"/>
      </dsp:txXfrm>
    </dsp:sp>
    <dsp:sp modelId="{F00277FB-76DF-2440-BDE2-F43FC4676EA0}">
      <dsp:nvSpPr>
        <dsp:cNvPr id="0" name=""/>
        <dsp:cNvSpPr/>
      </dsp:nvSpPr>
      <dsp:spPr>
        <a:xfrm>
          <a:off x="2351162" y="1271385"/>
          <a:ext cx="2888129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1271385"/>
        <a:ext cx="2442064" cy="446065"/>
      </dsp:txXfrm>
    </dsp:sp>
    <dsp:sp modelId="{C28F7589-32ED-F942-A651-F5DFC42AE1E4}">
      <dsp:nvSpPr>
        <dsp:cNvPr id="0" name=""/>
        <dsp:cNvSpPr/>
      </dsp:nvSpPr>
      <dsp:spPr>
        <a:xfrm>
          <a:off x="1182255" y="1838372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RADICALS-HD</a:t>
          </a:r>
        </a:p>
      </dsp:txBody>
      <dsp:txXfrm>
        <a:off x="1450969" y="1838372"/>
        <a:ext cx="806142" cy="537428"/>
      </dsp:txXfrm>
    </dsp:sp>
    <dsp:sp modelId="{BA45D674-C573-934F-9E52-A5BE331193BC}">
      <dsp:nvSpPr>
        <dsp:cNvPr id="0" name=""/>
        <dsp:cNvSpPr/>
      </dsp:nvSpPr>
      <dsp:spPr>
        <a:xfrm>
          <a:off x="2351162" y="1884054"/>
          <a:ext cx="2886623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RT+/- HT 0, 6 OU 12 MOIS</a:t>
          </a:r>
        </a:p>
      </dsp:txBody>
      <dsp:txXfrm>
        <a:off x="2574195" y="1884054"/>
        <a:ext cx="2440558" cy="446065"/>
      </dsp:txXfrm>
    </dsp:sp>
    <dsp:sp modelId="{10E4B47B-44DB-F84D-B9A5-16AB738907E4}">
      <dsp:nvSpPr>
        <dsp:cNvPr id="0" name=""/>
        <dsp:cNvSpPr/>
      </dsp:nvSpPr>
      <dsp:spPr>
        <a:xfrm>
          <a:off x="1182255" y="2451040"/>
          <a:ext cx="1343570" cy="537428"/>
        </a:xfrm>
        <a:prstGeom prst="chevron">
          <a:avLst/>
        </a:prstGeom>
        <a:solidFill>
          <a:srgbClr val="9505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META-ANALYSE DADSPORT</a:t>
          </a:r>
        </a:p>
      </dsp:txBody>
      <dsp:txXfrm>
        <a:off x="1450969" y="2451040"/>
        <a:ext cx="806142" cy="537428"/>
      </dsp:txXfrm>
    </dsp:sp>
    <dsp:sp modelId="{79D99629-29F9-9543-B0DE-73B39AFA4934}">
      <dsp:nvSpPr>
        <dsp:cNvPr id="0" name=""/>
        <dsp:cNvSpPr/>
      </dsp:nvSpPr>
      <dsp:spPr>
        <a:xfrm>
          <a:off x="2351162" y="2496722"/>
          <a:ext cx="2887716" cy="4460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RT +/- HT 6 MOIS</a:t>
          </a:r>
        </a:p>
      </dsp:txBody>
      <dsp:txXfrm>
        <a:off x="2574195" y="2496722"/>
        <a:ext cx="2441651" cy="446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22A91-A428-3341-8661-4776DE312832}" type="datetime1">
              <a:rPr lang="fr-FR" smtClean="0"/>
              <a:t>22/11/2024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2701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AD7A0-7051-FD46-A1F0-75F5402BD99B}" type="datetime1">
              <a:rPr lang="fr-FR" smtClean="0"/>
              <a:t>22/11/2024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B1CC6-42E3-CE47-A784-490980CFC5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008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B1CC6-42E3-CE47-A784-490980CFC5C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64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9BA74-3665-D842-88D7-E39EDEF99BF9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62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B1CC6-42E3-CE47-A784-490980CFC5C2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81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F8EB34A-F466-8D96-FDFC-E4BFF57AE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97386"/>
            <a:ext cx="9143998" cy="36067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78338" y="2249365"/>
            <a:ext cx="7772400" cy="532118"/>
          </a:xfrm>
        </p:spPr>
        <p:txBody>
          <a:bodyPr anchor="t" anchorCtr="0">
            <a:normAutofit/>
          </a:bodyPr>
          <a:lstStyle>
            <a:lvl1pPr algn="l">
              <a:defRPr sz="27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8338" y="2848708"/>
            <a:ext cx="6400800" cy="602273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DD09-AD3B-734E-9EE0-AF9BDCFBD060}" type="datetime1">
              <a:rPr lang="fr-FR" smtClean="0"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366F-0790-BA4B-AB3C-A6C6AD1F5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06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8FE6-0D75-2A43-85B4-71C2036C04DE}" type="datetime1">
              <a:rPr lang="fr-FR" smtClean="0"/>
              <a:t>22/11/2024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366F-0790-BA4B-AB3C-A6C6AD1F5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99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0AFC-D57C-A948-8D73-B7989469EB66}" type="datetime1">
              <a:rPr lang="fr-FR" smtClean="0"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366F-0790-BA4B-AB3C-A6C6AD1F5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867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042B-718F-9545-AEA5-E32C4134ABA4}" type="datetime1">
              <a:rPr lang="fr-FR" smtClean="0"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366F-0790-BA4B-AB3C-A6C6AD1F5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165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4B43-7DE1-48E0-B77C-045FB507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CDA76-81E9-4C32-9F4F-3B6385395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780" b="1"/>
            </a:lvl1pPr>
            <a:lvl2pPr marL="342916" indent="0">
              <a:buNone/>
              <a:defRPr sz="1491" b="1"/>
            </a:lvl2pPr>
            <a:lvl3pPr marL="685832" indent="0">
              <a:buNone/>
              <a:defRPr sz="1347" b="1"/>
            </a:lvl3pPr>
            <a:lvl4pPr marL="1028748" indent="0">
              <a:buNone/>
              <a:defRPr sz="1203" b="1"/>
            </a:lvl4pPr>
            <a:lvl5pPr marL="1371664" indent="0">
              <a:buNone/>
              <a:defRPr sz="1203" b="1"/>
            </a:lvl5pPr>
            <a:lvl6pPr marL="1714580" indent="0">
              <a:buNone/>
              <a:defRPr sz="1203" b="1"/>
            </a:lvl6pPr>
            <a:lvl7pPr marL="2057496" indent="0">
              <a:buNone/>
              <a:defRPr sz="1203" b="1"/>
            </a:lvl7pPr>
            <a:lvl8pPr marL="2400412" indent="0">
              <a:buNone/>
              <a:defRPr sz="1203" b="1"/>
            </a:lvl8pPr>
            <a:lvl9pPr marL="2743327" indent="0">
              <a:buNone/>
              <a:defRPr sz="12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CEB80-D696-49A6-A751-B9FA86266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7AA037-652C-45F7-8051-AC5EE8719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780" b="1"/>
            </a:lvl1pPr>
            <a:lvl2pPr marL="342916" indent="0">
              <a:buNone/>
              <a:defRPr sz="1491" b="1"/>
            </a:lvl2pPr>
            <a:lvl3pPr marL="685832" indent="0">
              <a:buNone/>
              <a:defRPr sz="1347" b="1"/>
            </a:lvl3pPr>
            <a:lvl4pPr marL="1028748" indent="0">
              <a:buNone/>
              <a:defRPr sz="1203" b="1"/>
            </a:lvl4pPr>
            <a:lvl5pPr marL="1371664" indent="0">
              <a:buNone/>
              <a:defRPr sz="1203" b="1"/>
            </a:lvl5pPr>
            <a:lvl6pPr marL="1714580" indent="0">
              <a:buNone/>
              <a:defRPr sz="1203" b="1"/>
            </a:lvl6pPr>
            <a:lvl7pPr marL="2057496" indent="0">
              <a:buNone/>
              <a:defRPr sz="1203" b="1"/>
            </a:lvl7pPr>
            <a:lvl8pPr marL="2400412" indent="0">
              <a:buNone/>
              <a:defRPr sz="1203" b="1"/>
            </a:lvl8pPr>
            <a:lvl9pPr marL="2743327" indent="0">
              <a:buNone/>
              <a:defRPr sz="12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EDB8A-095F-4063-81D6-86292554B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495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780" b="1"/>
            </a:lvl1pPr>
            <a:lvl2pPr marL="342905" indent="0">
              <a:buNone/>
              <a:defRPr sz="1491" b="1"/>
            </a:lvl2pPr>
            <a:lvl3pPr marL="685810" indent="0">
              <a:buNone/>
              <a:defRPr sz="1347" b="1"/>
            </a:lvl3pPr>
            <a:lvl4pPr marL="1028715" indent="0">
              <a:buNone/>
              <a:defRPr sz="1203" b="1"/>
            </a:lvl4pPr>
            <a:lvl5pPr marL="1371620" indent="0">
              <a:buNone/>
              <a:defRPr sz="1203" b="1"/>
            </a:lvl5pPr>
            <a:lvl6pPr marL="1714525" indent="0">
              <a:buNone/>
              <a:defRPr sz="1203" b="1"/>
            </a:lvl6pPr>
            <a:lvl7pPr marL="2057430" indent="0">
              <a:buNone/>
              <a:defRPr sz="1203" b="1"/>
            </a:lvl7pPr>
            <a:lvl8pPr marL="2400335" indent="0">
              <a:buNone/>
              <a:defRPr sz="1203" b="1"/>
            </a:lvl8pPr>
            <a:lvl9pPr marL="2743240" indent="0">
              <a:buNone/>
              <a:defRPr sz="120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780" b="1"/>
            </a:lvl1pPr>
            <a:lvl2pPr marL="342905" indent="0">
              <a:buNone/>
              <a:defRPr sz="1491" b="1"/>
            </a:lvl2pPr>
            <a:lvl3pPr marL="685810" indent="0">
              <a:buNone/>
              <a:defRPr sz="1347" b="1"/>
            </a:lvl3pPr>
            <a:lvl4pPr marL="1028715" indent="0">
              <a:buNone/>
              <a:defRPr sz="1203" b="1"/>
            </a:lvl4pPr>
            <a:lvl5pPr marL="1371620" indent="0">
              <a:buNone/>
              <a:defRPr sz="1203" b="1"/>
            </a:lvl5pPr>
            <a:lvl6pPr marL="1714525" indent="0">
              <a:buNone/>
              <a:defRPr sz="1203" b="1"/>
            </a:lvl6pPr>
            <a:lvl7pPr marL="2057430" indent="0">
              <a:buNone/>
              <a:defRPr sz="1203" b="1"/>
            </a:lvl7pPr>
            <a:lvl8pPr marL="2400335" indent="0">
              <a:buNone/>
              <a:defRPr sz="1203" b="1"/>
            </a:lvl8pPr>
            <a:lvl9pPr marL="2743240" indent="0">
              <a:buNone/>
              <a:defRPr sz="120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190067" tIns="95034" rIns="190067" bIns="95034"/>
          <a:lstStyle/>
          <a:p>
            <a:fld id="{6F97613C-7FE7-6449-BD0D-F80B94CC79AB}" type="datetime1">
              <a:rPr lang="fr-FR" smtClean="0"/>
              <a:t>22/11/2024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190067" tIns="95034" rIns="190067" bIns="95034"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1539510" y="4767263"/>
            <a:ext cx="2057400" cy="273844"/>
          </a:xfrm>
          <a:prstGeom prst="rect">
            <a:avLst/>
          </a:prstGeom>
        </p:spPr>
        <p:txBody>
          <a:bodyPr lIns="190067" tIns="95034" rIns="190067" bIns="95034"/>
          <a:lstStyle/>
          <a:p>
            <a:fld id="{D411353F-B8D5-C44E-A6F3-B9F8DB3CB4D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-42848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83" b="1">
                <a:solidFill>
                  <a:srgbClr val="A0368A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1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780" b="1"/>
            </a:lvl1pPr>
            <a:lvl2pPr marL="342905" indent="0">
              <a:buNone/>
              <a:defRPr sz="1491" b="1"/>
            </a:lvl2pPr>
            <a:lvl3pPr marL="685810" indent="0">
              <a:buNone/>
              <a:defRPr sz="1347" b="1"/>
            </a:lvl3pPr>
            <a:lvl4pPr marL="1028715" indent="0">
              <a:buNone/>
              <a:defRPr sz="1203" b="1"/>
            </a:lvl4pPr>
            <a:lvl5pPr marL="1371620" indent="0">
              <a:buNone/>
              <a:defRPr sz="1203" b="1"/>
            </a:lvl5pPr>
            <a:lvl6pPr marL="1714525" indent="0">
              <a:buNone/>
              <a:defRPr sz="1203" b="1"/>
            </a:lvl6pPr>
            <a:lvl7pPr marL="2057430" indent="0">
              <a:buNone/>
              <a:defRPr sz="1203" b="1"/>
            </a:lvl7pPr>
            <a:lvl8pPr marL="2400335" indent="0">
              <a:buNone/>
              <a:defRPr sz="1203" b="1"/>
            </a:lvl8pPr>
            <a:lvl9pPr marL="2743240" indent="0">
              <a:buNone/>
              <a:defRPr sz="120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780" b="1"/>
            </a:lvl1pPr>
            <a:lvl2pPr marL="342905" indent="0">
              <a:buNone/>
              <a:defRPr sz="1491" b="1"/>
            </a:lvl2pPr>
            <a:lvl3pPr marL="685810" indent="0">
              <a:buNone/>
              <a:defRPr sz="1347" b="1"/>
            </a:lvl3pPr>
            <a:lvl4pPr marL="1028715" indent="0">
              <a:buNone/>
              <a:defRPr sz="1203" b="1"/>
            </a:lvl4pPr>
            <a:lvl5pPr marL="1371620" indent="0">
              <a:buNone/>
              <a:defRPr sz="1203" b="1"/>
            </a:lvl5pPr>
            <a:lvl6pPr marL="1714525" indent="0">
              <a:buNone/>
              <a:defRPr sz="1203" b="1"/>
            </a:lvl6pPr>
            <a:lvl7pPr marL="2057430" indent="0">
              <a:buNone/>
              <a:defRPr sz="1203" b="1"/>
            </a:lvl7pPr>
            <a:lvl8pPr marL="2400335" indent="0">
              <a:buNone/>
              <a:defRPr sz="1203" b="1"/>
            </a:lvl8pPr>
            <a:lvl9pPr marL="2743240" indent="0">
              <a:buNone/>
              <a:defRPr sz="120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190067" tIns="95034" rIns="190067" bIns="95034"/>
          <a:lstStyle/>
          <a:p>
            <a:fld id="{6F97613C-7FE7-6449-BD0D-F80B94CC79AB}" type="datetime1">
              <a:rPr lang="fr-FR" smtClean="0"/>
              <a:t>22/11/2024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190067" tIns="95034" rIns="190067" bIns="95034"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1539510" y="4767263"/>
            <a:ext cx="2057400" cy="273844"/>
          </a:xfrm>
          <a:prstGeom prst="rect">
            <a:avLst/>
          </a:prstGeom>
        </p:spPr>
        <p:txBody>
          <a:bodyPr lIns="190067" tIns="95034" rIns="190067" bIns="95034"/>
          <a:lstStyle/>
          <a:p>
            <a:fld id="{D411353F-B8D5-C44E-A6F3-B9F8DB3CB4D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-42848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83" b="1">
                <a:solidFill>
                  <a:srgbClr val="A0368A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2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DAC7170F-272F-1C7C-8B05-3916EBE7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617"/>
            <a:ext cx="8821737" cy="6790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3D14D4E-FA6E-AFF0-2403-8E7F870325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6" y="820272"/>
            <a:ext cx="8767763" cy="4202579"/>
          </a:xfrm>
        </p:spPr>
        <p:txBody>
          <a:bodyPr/>
          <a:lstStyle>
            <a:lvl1pPr marL="180971" indent="-180971">
              <a:buClr>
                <a:srgbClr val="D6033A"/>
              </a:buClr>
              <a:buFont typeface="Wingdings" panose="05000000000000000000" pitchFamily="2" charset="2"/>
              <a:buChar char="l"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4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DAC7170F-272F-1C7C-8B05-3916EBE7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617"/>
            <a:ext cx="8821737" cy="6790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3D14D4E-FA6E-AFF0-2403-8E7F870325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6" y="820272"/>
            <a:ext cx="8767763" cy="4202579"/>
          </a:xfrm>
        </p:spPr>
        <p:txBody>
          <a:bodyPr/>
          <a:lstStyle>
            <a:lvl1pPr marL="180971" indent="-180971">
              <a:buClr>
                <a:srgbClr val="D6033A"/>
              </a:buClr>
              <a:buFont typeface="Wingdings" panose="05000000000000000000" pitchFamily="2" charset="2"/>
              <a:buChar char="l"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89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A1FA-EE7A-6B47-BA58-50C170A1683E}" type="datetime1">
              <a:rPr lang="fr-FR" smtClean="0"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E1A2-4A8E-D344-86C3-0FD6B425C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963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CC15-5736-CE44-B339-AA1A85E168F1}" type="datetime1">
              <a:rPr lang="fr-FR" smtClean="0"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E1A2-4A8E-D344-86C3-0FD6B425C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6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679A1C55-0DFC-57D5-0F6E-98D70B60AD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024" y="155009"/>
            <a:ext cx="7682909" cy="4009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49536"/>
          </a:xfrm>
        </p:spPr>
        <p:txBody>
          <a:bodyPr anchor="t" anchorCtr="0">
            <a:normAutofit/>
          </a:bodyPr>
          <a:lstStyle>
            <a:lvl1pPr algn="l">
              <a:defRPr sz="1350" b="1" i="0" cap="all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62023"/>
            <a:ext cx="8229600" cy="3732600"/>
          </a:xfrm>
        </p:spPr>
        <p:txBody>
          <a:bodyPr>
            <a:norm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8322235" y="4740090"/>
            <a:ext cx="44076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FA7FBE4-5BFC-D745-A136-AE0CB38FD42D}" type="slidenum">
              <a:rPr lang="fr-FR" sz="825" smtClean="0"/>
              <a:pPr algn="r"/>
              <a:t>‹N°›</a:t>
            </a:fld>
            <a:endParaRPr lang="fr-FR" sz="825" dirty="0"/>
          </a:p>
        </p:txBody>
      </p:sp>
    </p:spTree>
    <p:extLst>
      <p:ext uri="{BB962C8B-B14F-4D97-AF65-F5344CB8AC3E}">
        <p14:creationId xmlns:p14="http://schemas.microsoft.com/office/powerpoint/2010/main" val="264952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256B-F024-AC45-878D-E4AF577306AA}" type="datetime1">
              <a:rPr lang="fr-FR" smtClean="0"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E1A2-4A8E-D344-86C3-0FD6B425C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942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C2F6-1773-514A-9293-0ACB4ADD2F1E}" type="datetime1">
              <a:rPr lang="fr-FR" smtClean="0"/>
              <a:t>22/11/2024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E1A2-4A8E-D344-86C3-0FD6B425C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017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E8CC-37CE-ED4E-A472-8A8671498EB4}" type="datetime1">
              <a:rPr lang="fr-FR" smtClean="0"/>
              <a:t>22/11/2024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E1A2-4A8E-D344-86C3-0FD6B425C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725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A63C-EE32-D249-8450-7E885D41E758}" type="datetime1">
              <a:rPr lang="fr-FR" smtClean="0"/>
              <a:t>22/11/2024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E1A2-4A8E-D344-86C3-0FD6B425C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373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B2D8-190E-D14C-AA5F-C1A8EBAFFD30}" type="datetime1">
              <a:rPr lang="fr-FR" smtClean="0"/>
              <a:t>22/11/2024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E1A2-4A8E-D344-86C3-0FD6B425C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833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1046-0DF0-3A44-857A-C57F4FA281DB}" type="datetime1">
              <a:rPr lang="fr-FR" smtClean="0"/>
              <a:t>22/11/2024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E1A2-4A8E-D344-86C3-0FD6B425C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410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6AD9-63C9-C940-91ED-22D50D2F3658}" type="datetime1">
              <a:rPr lang="fr-FR" smtClean="0"/>
              <a:t>22/11/2024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E1A2-4A8E-D344-86C3-0FD6B425C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59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E388-1464-EE47-B11F-F27B51C01864}" type="datetime1">
              <a:rPr lang="fr-FR" smtClean="0"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E1A2-4A8E-D344-86C3-0FD6B425C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08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62F3-D78D-7942-B90D-B46BD6AF9D03}" type="datetime1">
              <a:rPr lang="fr-FR" smtClean="0"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E1A2-4A8E-D344-86C3-0FD6B425C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4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679A1C55-0DFC-57D5-0F6E-98D70B60AD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024" y="155009"/>
            <a:ext cx="7682909" cy="4009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49536"/>
          </a:xfrm>
        </p:spPr>
        <p:txBody>
          <a:bodyPr anchor="t" anchorCtr="0">
            <a:normAutofit/>
          </a:bodyPr>
          <a:lstStyle>
            <a:lvl1pPr algn="l">
              <a:defRPr sz="1350" b="1" i="0" cap="all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8322235" y="4740090"/>
            <a:ext cx="44076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FA7FBE4-5BFC-D745-A136-AE0CB38FD42D}" type="slidenum">
              <a:rPr lang="fr-FR" sz="825" smtClean="0"/>
              <a:pPr algn="r"/>
              <a:t>‹N°›</a:t>
            </a:fld>
            <a:endParaRPr lang="fr-FR" sz="825" dirty="0"/>
          </a:p>
        </p:txBody>
      </p:sp>
    </p:spTree>
    <p:extLst>
      <p:ext uri="{BB962C8B-B14F-4D97-AF65-F5344CB8AC3E}">
        <p14:creationId xmlns:p14="http://schemas.microsoft.com/office/powerpoint/2010/main" val="46711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6DD27AD-45BD-8DA3-1377-676F86318D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890" y="1442267"/>
            <a:ext cx="8254764" cy="3324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3342"/>
            <a:ext cx="7772400" cy="644043"/>
          </a:xfrm>
          <a:noFill/>
        </p:spPr>
        <p:txBody>
          <a:bodyPr anchor="t">
            <a:normAutofit/>
          </a:bodyPr>
          <a:lstStyle>
            <a:lvl1pPr algn="l">
              <a:defRPr sz="1800" b="1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370608"/>
            <a:ext cx="7772400" cy="1125140"/>
          </a:xfrm>
          <a:ln>
            <a:noFill/>
          </a:ln>
        </p:spPr>
        <p:txBody>
          <a:bodyPr anchor="t" anchorCtr="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8CA2-1F89-484E-9CA8-C5FE96733464}" type="datetime1">
              <a:rPr lang="fr-FR" smtClean="0"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366F-0790-BA4B-AB3C-A6C6AD1F5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73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B7BA-CC41-8743-A640-0587F01ED40D}" type="datetime1">
              <a:rPr lang="fr-FR" smtClean="0"/>
              <a:t>22/11/2024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366F-0790-BA4B-AB3C-A6C6AD1F52FA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D44905-762A-5E12-73AC-5848317DF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024" y="164062"/>
            <a:ext cx="7682909" cy="40095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67ED5E4-661E-54D6-00C2-76B2E20D9AD3}"/>
              </a:ext>
            </a:extLst>
          </p:cNvPr>
          <p:cNvSpPr txBox="1"/>
          <p:nvPr userDrawn="1"/>
        </p:nvSpPr>
        <p:spPr>
          <a:xfrm>
            <a:off x="8322235" y="4749143"/>
            <a:ext cx="44076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FA7FBE4-5BFC-D745-A136-AE0CB38FD42D}" type="slidenum">
              <a:rPr lang="fr-FR" sz="825" smtClean="0"/>
              <a:pPr algn="r"/>
              <a:t>‹N°›</a:t>
            </a:fld>
            <a:endParaRPr lang="fr-FR" sz="825" dirty="0"/>
          </a:p>
        </p:txBody>
      </p:sp>
    </p:spTree>
    <p:extLst>
      <p:ext uri="{BB962C8B-B14F-4D97-AF65-F5344CB8AC3E}">
        <p14:creationId xmlns:p14="http://schemas.microsoft.com/office/powerpoint/2010/main" val="363459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D24E-C186-8F4E-A4A6-943DF9B6564A}" type="datetime1">
              <a:rPr lang="fr-FR" smtClean="0"/>
              <a:t>22/11/2024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366F-0790-BA4B-AB3C-A6C6AD1F52FA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6C94B9-1437-F7B2-BA77-12DBA8C85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024" y="155009"/>
            <a:ext cx="7682909" cy="40095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D4D538B-DFAD-3EEB-1778-ED0E136B6F9F}"/>
              </a:ext>
            </a:extLst>
          </p:cNvPr>
          <p:cNvSpPr txBox="1"/>
          <p:nvPr userDrawn="1"/>
        </p:nvSpPr>
        <p:spPr>
          <a:xfrm>
            <a:off x="8322235" y="4740090"/>
            <a:ext cx="44076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FA7FBE4-5BFC-D745-A136-AE0CB38FD42D}" type="slidenum">
              <a:rPr lang="fr-FR" sz="825" smtClean="0"/>
              <a:pPr algn="r"/>
              <a:t>‹N°›</a:t>
            </a:fld>
            <a:endParaRPr lang="fr-FR" sz="825" dirty="0"/>
          </a:p>
        </p:txBody>
      </p:sp>
    </p:spTree>
    <p:extLst>
      <p:ext uri="{BB962C8B-B14F-4D97-AF65-F5344CB8AC3E}">
        <p14:creationId xmlns:p14="http://schemas.microsoft.com/office/powerpoint/2010/main" val="119489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A4AC-8E4E-0E47-B975-FD75A6CA75F7}" type="datetime1">
              <a:rPr lang="fr-FR" smtClean="0"/>
              <a:t>22/11/2024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366F-0790-BA4B-AB3C-A6C6AD1F5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54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62FC-ADA7-5B4B-91BF-DE38322ADA48}" type="datetime1">
              <a:rPr lang="fr-FR" smtClean="0"/>
              <a:t>22/11/2024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366F-0790-BA4B-AB3C-A6C6AD1F5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87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6EA3-E3B4-C14B-8E13-122600950174}" type="datetime1">
              <a:rPr lang="fr-FR" smtClean="0"/>
              <a:t>22/11/2024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366F-0790-BA4B-AB3C-A6C6AD1F5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64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126C-4CB5-4F4C-8419-1EC601CD8ACB}" type="datetime1">
              <a:rPr lang="fr-FR" smtClean="0"/>
              <a:t>22/11/2024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5366F-0790-BA4B-AB3C-A6C6AD1F5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02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76" r:id="rId14"/>
    <p:sldLayoutId id="2147483678" r:id="rId15"/>
    <p:sldLayoutId id="2147483706" r:id="rId16"/>
    <p:sldLayoutId id="2147483707" r:id="rId17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200" b="1" kern="1200">
          <a:solidFill>
            <a:srgbClr val="950558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E43FE-3616-F74C-BA01-88D6B06481CC}" type="datetime1">
              <a:rPr lang="fr-FR" smtClean="0"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6E1A2-4A8E-D344-86C3-0FD6B425C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87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Prise en charge post opératoire par radiothérapie dans les cancers de la prostate</a:t>
            </a:r>
          </a:p>
        </p:txBody>
      </p:sp>
      <p:sp>
        <p:nvSpPr>
          <p:cNvPr id="4" name="object 25"/>
          <p:cNvSpPr txBox="1"/>
          <p:nvPr/>
        </p:nvSpPr>
        <p:spPr>
          <a:xfrm>
            <a:off x="1721559" y="3617688"/>
            <a:ext cx="4687192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fr-FR" sz="1050" b="1" dirty="0">
                <a:solidFill>
                  <a:srgbClr val="FFFFFF"/>
                </a:solidFill>
                <a:latin typeface="Verdana"/>
                <a:cs typeface="Verdana"/>
              </a:rPr>
              <a:t>Stéphane SUPIOT, Nantes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5" name="object 26"/>
          <p:cNvSpPr/>
          <p:nvPr/>
        </p:nvSpPr>
        <p:spPr>
          <a:xfrm>
            <a:off x="1593706" y="3521208"/>
            <a:ext cx="2678430" cy="537210"/>
          </a:xfrm>
          <a:custGeom>
            <a:avLst/>
            <a:gdLst/>
            <a:ahLst/>
            <a:cxnLst/>
            <a:rect l="l" t="t" r="r" b="b"/>
            <a:pathLst>
              <a:path w="3571240" h="716279">
                <a:moveTo>
                  <a:pt x="0" y="715670"/>
                </a:moveTo>
                <a:lnTo>
                  <a:pt x="3571074" y="715670"/>
                </a:lnTo>
                <a:lnTo>
                  <a:pt x="3571074" y="0"/>
                </a:lnTo>
                <a:lnTo>
                  <a:pt x="0" y="0"/>
                </a:lnTo>
                <a:lnTo>
                  <a:pt x="0" y="715670"/>
                </a:lnTo>
                <a:close/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72999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90EEB2E-D3EE-E9F4-F578-585CC80D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400" dirty="0"/>
              <a:t>Faut-il irradier ? JCOG0401 HT +/- RT</a:t>
            </a:r>
            <a:br>
              <a:rPr lang="fr-FR" sz="1400" dirty="0"/>
            </a:br>
            <a:endParaRPr lang="fr-FR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F5A6F-24DD-CA0E-8F1D-4C4C7C90DE04}"/>
              </a:ext>
            </a:extLst>
          </p:cNvPr>
          <p:cNvSpPr/>
          <p:nvPr/>
        </p:nvSpPr>
        <p:spPr>
          <a:xfrm>
            <a:off x="1426334" y="4370615"/>
            <a:ext cx="6443192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66" dirty="0" err="1"/>
              <a:t>Yokomizo</a:t>
            </a:r>
            <a:r>
              <a:rPr lang="fr-FR" sz="866" dirty="0"/>
              <a:t> A, </a:t>
            </a:r>
            <a:r>
              <a:rPr lang="fr-FR" sz="866" dirty="0" err="1"/>
              <a:t>Wakabayashi</a:t>
            </a:r>
            <a:r>
              <a:rPr lang="fr-FR" sz="866" dirty="0"/>
              <a:t> M, </a:t>
            </a:r>
            <a:r>
              <a:rPr lang="fr-FR" sz="866" dirty="0" err="1"/>
              <a:t>Satoh</a:t>
            </a:r>
            <a:r>
              <a:rPr lang="fr-FR" sz="866" dirty="0"/>
              <a:t> </a:t>
            </a:r>
            <a:r>
              <a:rPr lang="fr-FR" sz="866" dirty="0" err="1"/>
              <a:t>T</a:t>
            </a:r>
            <a:r>
              <a:rPr lang="fr-FR" sz="866" dirty="0"/>
              <a:t>, et al. Salvage </a:t>
            </a:r>
            <a:r>
              <a:rPr lang="fr-FR" sz="866" dirty="0" err="1"/>
              <a:t>radiotherapy</a:t>
            </a:r>
            <a:r>
              <a:rPr lang="fr-FR" sz="866" dirty="0"/>
              <a:t> versus hormone </a:t>
            </a:r>
            <a:r>
              <a:rPr lang="fr-FR" sz="866" dirty="0" err="1"/>
              <a:t>therapy</a:t>
            </a:r>
            <a:r>
              <a:rPr lang="fr-FR" sz="866" dirty="0"/>
              <a:t> for prostate-</a:t>
            </a:r>
            <a:r>
              <a:rPr lang="fr-FR" sz="866" dirty="0" err="1"/>
              <a:t>specific</a:t>
            </a:r>
            <a:r>
              <a:rPr lang="fr-FR" sz="866" dirty="0"/>
              <a:t> </a:t>
            </a:r>
            <a:r>
              <a:rPr lang="fr-FR" sz="866" dirty="0" err="1"/>
              <a:t>antigen</a:t>
            </a:r>
            <a:r>
              <a:rPr lang="fr-FR" sz="866" dirty="0"/>
              <a:t> </a:t>
            </a:r>
            <a:r>
              <a:rPr lang="fr-FR" sz="866" dirty="0" err="1"/>
              <a:t>failure</a:t>
            </a:r>
            <a:r>
              <a:rPr lang="fr-FR" sz="866" dirty="0"/>
              <a:t> </a:t>
            </a:r>
            <a:r>
              <a:rPr lang="fr-FR" sz="866" dirty="0" err="1"/>
              <a:t>after</a:t>
            </a:r>
            <a:r>
              <a:rPr lang="fr-FR" sz="866" dirty="0"/>
              <a:t> radical </a:t>
            </a:r>
            <a:r>
              <a:rPr lang="fr-FR" sz="866" dirty="0" err="1"/>
              <a:t>prostatectomy</a:t>
            </a:r>
            <a:r>
              <a:rPr lang="fr-FR" sz="866" dirty="0"/>
              <a:t>: a </a:t>
            </a:r>
            <a:r>
              <a:rPr lang="fr-FR" sz="866" dirty="0" err="1"/>
              <a:t>randomised</a:t>
            </a:r>
            <a:r>
              <a:rPr lang="fr-FR" sz="866" dirty="0"/>
              <a:t>, </a:t>
            </a:r>
            <a:r>
              <a:rPr lang="fr-FR" sz="866" dirty="0" err="1"/>
              <a:t>multicentre</a:t>
            </a:r>
            <a:r>
              <a:rPr lang="fr-FR" sz="866" dirty="0"/>
              <a:t>, open-label, phase 3 trial (JCOG0401). </a:t>
            </a:r>
            <a:r>
              <a:rPr lang="fr-FR" sz="866" dirty="0" err="1"/>
              <a:t>Eur</a:t>
            </a:r>
            <a:r>
              <a:rPr lang="fr-FR" sz="866" dirty="0"/>
              <a:t> </a:t>
            </a:r>
            <a:r>
              <a:rPr lang="fr-FR" sz="866" dirty="0" err="1"/>
              <a:t>Urol</a:t>
            </a:r>
            <a:r>
              <a:rPr lang="fr-FR" sz="866" dirty="0"/>
              <a:t> 2020;77:689–98. </a:t>
            </a:r>
          </a:p>
        </p:txBody>
      </p:sp>
      <p:pic>
        <p:nvPicPr>
          <p:cNvPr id="9" name="Image 8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58045B2A-1141-11A8-B6F4-F77E0B7F8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5" y="961494"/>
            <a:ext cx="4338735" cy="3245302"/>
          </a:xfrm>
          <a:prstGeom prst="rect">
            <a:avLst/>
          </a:prstGeom>
        </p:spPr>
      </p:pic>
      <p:pic>
        <p:nvPicPr>
          <p:cNvPr id="11" name="Image 10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C342D04-3346-748F-4DE3-2D31770B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61494"/>
            <a:ext cx="4237302" cy="324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00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1400" b="1" dirty="0">
                <a:solidFill>
                  <a:schemeClr val="bg1"/>
                </a:solidFill>
              </a:rPr>
              <a:t>Quelle dose sur la loge de prostatectomie?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4294967295"/>
          </p:nvPr>
        </p:nvSpPr>
        <p:spPr>
          <a:xfrm>
            <a:off x="609600" y="1200150"/>
            <a:ext cx="3429000" cy="3394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>
              <a:buFont typeface="Wingdings" charset="2"/>
              <a:buChar char="Ø"/>
            </a:pPr>
            <a:r>
              <a:rPr lang="fr-FR" sz="1400" dirty="0"/>
              <a:t>EORTC 22911, SWOG 8794, ARO 9602 : </a:t>
            </a:r>
            <a:r>
              <a:rPr lang="fr-FR" sz="1400" b="1" dirty="0"/>
              <a:t>60 Gy</a:t>
            </a:r>
          </a:p>
          <a:p>
            <a:pPr>
              <a:buFont typeface="Wingdings" charset="2"/>
              <a:buChar char="Ø"/>
            </a:pPr>
            <a:r>
              <a:rPr lang="fr-FR" sz="1400" dirty="0"/>
              <a:t>RTOG 9601 :</a:t>
            </a:r>
            <a:r>
              <a:rPr lang="fr-FR" sz="1400" b="1" dirty="0"/>
              <a:t>64,8 Gy</a:t>
            </a:r>
          </a:p>
          <a:p>
            <a:pPr>
              <a:buFont typeface="Wingdings" charset="2"/>
              <a:buChar char="Ø"/>
            </a:pPr>
            <a:r>
              <a:rPr lang="fr-FR" sz="1400" dirty="0"/>
              <a:t>GETUG 16 : </a:t>
            </a:r>
            <a:r>
              <a:rPr lang="fr-FR" sz="1400" b="1" dirty="0"/>
              <a:t>66 Gy</a:t>
            </a:r>
          </a:p>
          <a:p>
            <a:pPr>
              <a:buFont typeface="Wingdings" charset="2"/>
              <a:buChar char="Ø"/>
            </a:pPr>
            <a:r>
              <a:rPr lang="en-US" sz="1400" dirty="0"/>
              <a:t>SAKK 09/10 (NCT01272050) : </a:t>
            </a:r>
          </a:p>
          <a:p>
            <a:pPr lvl="1"/>
            <a:r>
              <a:rPr lang="en-US" b="1" dirty="0"/>
              <a:t>64 </a:t>
            </a:r>
            <a:r>
              <a:rPr lang="en-US" b="1" dirty="0" err="1"/>
              <a:t>Gy</a:t>
            </a:r>
            <a:r>
              <a:rPr lang="en-US" b="1" dirty="0"/>
              <a:t> </a:t>
            </a:r>
            <a:r>
              <a:rPr lang="en-US" b="1" dirty="0" err="1"/>
              <a:t>vs</a:t>
            </a:r>
            <a:r>
              <a:rPr lang="en-US" b="1" dirty="0"/>
              <a:t> 70 </a:t>
            </a:r>
            <a:r>
              <a:rPr lang="en-US" b="1" dirty="0" err="1"/>
              <a:t>Gy</a:t>
            </a:r>
            <a:endParaRPr lang="en-US" b="1" dirty="0"/>
          </a:p>
          <a:p>
            <a:pPr lvl="1"/>
            <a:r>
              <a:rPr lang="en-US" dirty="0" err="1"/>
              <a:t>Légèrement</a:t>
            </a:r>
            <a:r>
              <a:rPr lang="en-US" dirty="0"/>
              <a:t> plus de </a:t>
            </a:r>
            <a:r>
              <a:rPr lang="en-US" dirty="0" err="1"/>
              <a:t>toxicité</a:t>
            </a:r>
            <a:r>
              <a:rPr lang="en-US" dirty="0"/>
              <a:t> </a:t>
            </a:r>
            <a:r>
              <a:rPr lang="en-US" dirty="0" err="1"/>
              <a:t>urinaire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Pas plus </a:t>
            </a:r>
            <a:r>
              <a:rPr lang="en-US" dirty="0" err="1"/>
              <a:t>efficace</a:t>
            </a:r>
            <a:endParaRPr lang="en-US" dirty="0"/>
          </a:p>
          <a:p>
            <a:pPr marL="171458" lvl="1">
              <a:spcBef>
                <a:spcPts val="750"/>
              </a:spcBef>
              <a:buFont typeface="Wingdings" charset="2"/>
              <a:buChar char="Ø"/>
            </a:pPr>
            <a:r>
              <a:rPr lang="en-US" dirty="0"/>
              <a:t>Phase 3 </a:t>
            </a:r>
            <a:r>
              <a:rPr lang="en-US" dirty="0" err="1"/>
              <a:t>chinoise</a:t>
            </a:r>
            <a:r>
              <a:rPr lang="en-US" dirty="0"/>
              <a:t>  : </a:t>
            </a:r>
            <a:r>
              <a:rPr lang="en-US" b="1" dirty="0"/>
              <a:t>64 </a:t>
            </a:r>
            <a:r>
              <a:rPr lang="en-US" b="1" dirty="0" err="1"/>
              <a:t>Gy</a:t>
            </a:r>
            <a:r>
              <a:rPr lang="en-US" b="1" dirty="0"/>
              <a:t> </a:t>
            </a:r>
            <a:r>
              <a:rPr lang="en-US" b="1" dirty="0" err="1"/>
              <a:t>vs</a:t>
            </a:r>
            <a:r>
              <a:rPr lang="en-US" b="1" dirty="0"/>
              <a:t> 72 </a:t>
            </a:r>
            <a:r>
              <a:rPr lang="en-US" b="1" dirty="0" err="1"/>
              <a:t>Gy</a:t>
            </a:r>
            <a:r>
              <a:rPr lang="en-US" dirty="0"/>
              <a:t> pas de </a:t>
            </a:r>
            <a:r>
              <a:rPr lang="en-US" dirty="0" err="1"/>
              <a:t>bénéfice</a:t>
            </a:r>
            <a:endParaRPr lang="en-US" dirty="0"/>
          </a:p>
          <a:p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57200" y="4168984"/>
            <a:ext cx="8404529" cy="4385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128594" indent="-128594">
              <a:buFont typeface="Arial"/>
              <a:buChar char="•"/>
            </a:pPr>
            <a:r>
              <a:rPr lang="fr-FR" sz="800" dirty="0" err="1"/>
              <a:t>Ghadjar</a:t>
            </a:r>
            <a:r>
              <a:rPr lang="fr-FR" sz="800" dirty="0"/>
              <a:t> P, et al. Acute </a:t>
            </a:r>
            <a:r>
              <a:rPr lang="fr-FR" sz="800" dirty="0" err="1"/>
              <a:t>Toxicity</a:t>
            </a:r>
            <a:r>
              <a:rPr lang="fr-FR" sz="800" dirty="0"/>
              <a:t> and </a:t>
            </a:r>
            <a:r>
              <a:rPr lang="fr-FR" sz="800" dirty="0" err="1"/>
              <a:t>Quality</a:t>
            </a:r>
            <a:r>
              <a:rPr lang="fr-FR" sz="800" dirty="0"/>
              <a:t> of Life </a:t>
            </a:r>
            <a:r>
              <a:rPr lang="fr-FR" sz="800" dirty="0" err="1"/>
              <a:t>After</a:t>
            </a:r>
            <a:r>
              <a:rPr lang="fr-FR" sz="800" dirty="0"/>
              <a:t> Dose-</a:t>
            </a:r>
            <a:r>
              <a:rPr lang="fr-FR" sz="800" dirty="0" err="1"/>
              <a:t>Intensified</a:t>
            </a:r>
            <a:r>
              <a:rPr lang="fr-FR" sz="800" dirty="0"/>
              <a:t> Salvage Radiation </a:t>
            </a:r>
            <a:r>
              <a:rPr lang="fr-FR" sz="800" dirty="0" err="1"/>
              <a:t>Therapy</a:t>
            </a:r>
            <a:r>
              <a:rPr lang="fr-FR" sz="800" dirty="0"/>
              <a:t> for </a:t>
            </a:r>
            <a:r>
              <a:rPr lang="fr-FR" sz="800" dirty="0" err="1"/>
              <a:t>Biochemically</a:t>
            </a:r>
            <a:r>
              <a:rPr lang="fr-FR" sz="800" dirty="0"/>
              <a:t> </a:t>
            </a:r>
            <a:r>
              <a:rPr lang="fr-FR" sz="800" dirty="0" err="1"/>
              <a:t>Recurrent</a:t>
            </a:r>
            <a:r>
              <a:rPr lang="fr-FR" sz="800" dirty="0"/>
              <a:t> Prostate Cancer </a:t>
            </a:r>
            <a:r>
              <a:rPr lang="fr-FR" sz="800" dirty="0" err="1"/>
              <a:t>After</a:t>
            </a:r>
            <a:r>
              <a:rPr lang="fr-FR" sz="800" dirty="0"/>
              <a:t> </a:t>
            </a:r>
            <a:r>
              <a:rPr lang="fr-FR" sz="800" dirty="0" err="1"/>
              <a:t>Prostatectomy</a:t>
            </a:r>
            <a:r>
              <a:rPr lang="fr-FR" sz="800" dirty="0"/>
              <a:t>: First </a:t>
            </a:r>
            <a:r>
              <a:rPr lang="fr-FR" sz="800" dirty="0" err="1"/>
              <a:t>Results</a:t>
            </a:r>
            <a:r>
              <a:rPr lang="fr-FR" sz="800" dirty="0"/>
              <a:t> of the </a:t>
            </a:r>
            <a:r>
              <a:rPr lang="fr-FR" sz="800" dirty="0" err="1"/>
              <a:t>Randomized</a:t>
            </a:r>
            <a:r>
              <a:rPr lang="fr-FR" sz="800" dirty="0"/>
              <a:t> Trial SAKK 09/10. J Clin </a:t>
            </a:r>
            <a:r>
              <a:rPr lang="fr-FR" sz="800" dirty="0" err="1"/>
              <a:t>Oncol</a:t>
            </a:r>
            <a:r>
              <a:rPr lang="fr-FR" sz="800" dirty="0"/>
              <a:t>. 2015 </a:t>
            </a:r>
            <a:r>
              <a:rPr lang="fr-FR" sz="800" dirty="0" err="1"/>
              <a:t>Dec</a:t>
            </a:r>
            <a:r>
              <a:rPr lang="fr-FR" sz="800" dirty="0"/>
              <a:t> 10;33(35):4158–66. </a:t>
            </a:r>
          </a:p>
          <a:p>
            <a:pPr marL="128594" indent="-128594">
              <a:buFont typeface="Arial"/>
              <a:buChar char="•"/>
            </a:pPr>
            <a:r>
              <a:rPr lang="fr-FR" sz="800" dirty="0"/>
              <a:t>Qi X, et al. </a:t>
            </a:r>
            <a:r>
              <a:rPr lang="fr-FR" sz="800" dirty="0" err="1"/>
              <a:t>Toxicity</a:t>
            </a:r>
            <a:r>
              <a:rPr lang="fr-FR" sz="800" dirty="0"/>
              <a:t> and </a:t>
            </a:r>
            <a:r>
              <a:rPr lang="fr-FR" sz="800" dirty="0" err="1"/>
              <a:t>Biochemical</a:t>
            </a:r>
            <a:r>
              <a:rPr lang="fr-FR" sz="800" dirty="0"/>
              <a:t> </a:t>
            </a:r>
            <a:r>
              <a:rPr lang="fr-FR" sz="800" dirty="0" err="1"/>
              <a:t>Outcomes</a:t>
            </a:r>
            <a:r>
              <a:rPr lang="fr-FR" sz="800" dirty="0"/>
              <a:t> of Dose-</a:t>
            </a:r>
            <a:r>
              <a:rPr lang="fr-FR" sz="800" dirty="0" err="1"/>
              <a:t>Intensified</a:t>
            </a:r>
            <a:r>
              <a:rPr lang="fr-FR" sz="800" dirty="0"/>
              <a:t> </a:t>
            </a:r>
            <a:r>
              <a:rPr lang="fr-FR" sz="800" dirty="0" err="1"/>
              <a:t>Postoperative</a:t>
            </a:r>
            <a:r>
              <a:rPr lang="fr-FR" sz="800" dirty="0"/>
              <a:t> Radiation </a:t>
            </a:r>
            <a:r>
              <a:rPr lang="fr-FR" sz="800" dirty="0" err="1"/>
              <a:t>Therapy</a:t>
            </a:r>
            <a:r>
              <a:rPr lang="fr-FR" sz="800" dirty="0"/>
              <a:t> for Prostate Cancer: </a:t>
            </a:r>
            <a:r>
              <a:rPr lang="fr-FR" sz="800" dirty="0" err="1"/>
              <a:t>Results</a:t>
            </a:r>
            <a:r>
              <a:rPr lang="fr-FR" sz="800" dirty="0"/>
              <a:t> of a </a:t>
            </a:r>
            <a:r>
              <a:rPr lang="fr-FR" sz="800" dirty="0" err="1"/>
              <a:t>Randomized</a:t>
            </a:r>
            <a:r>
              <a:rPr lang="fr-FR" sz="800" dirty="0"/>
              <a:t> Phase III Trial. IJROBP. 2020 </a:t>
            </a:r>
            <a:r>
              <a:rPr lang="fr-FR" sz="800" dirty="0" err="1"/>
              <a:t>Feb</a:t>
            </a:r>
            <a:r>
              <a:rPr lang="fr-FR" sz="800" dirty="0"/>
              <a:t> 1;106(2):282–90.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3915632-510F-9731-2887-7A7533847A0C}"/>
              </a:ext>
            </a:extLst>
          </p:cNvPr>
          <p:cNvSpPr txBox="1"/>
          <p:nvPr/>
        </p:nvSpPr>
        <p:spPr>
          <a:xfrm>
            <a:off x="1196109" y="10021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rgbClr val="950558"/>
                </a:solidFill>
              </a:rPr>
              <a:t>60 Gy ? 	66 Gy ? 	70 Gy ?</a:t>
            </a:r>
          </a:p>
        </p:txBody>
      </p:sp>
    </p:spTree>
    <p:extLst>
      <p:ext uri="{BB962C8B-B14F-4D97-AF65-F5344CB8AC3E}">
        <p14:creationId xmlns:p14="http://schemas.microsoft.com/office/powerpoint/2010/main" val="62948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1400" b="1" dirty="0">
                <a:solidFill>
                  <a:schemeClr val="bg1"/>
                </a:solidFill>
              </a:rPr>
              <a:t>Quelle dose sur la loge de prostatectomie?  			QUELLE DOSE SUR LA RECHUTE ?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4294967295"/>
          </p:nvPr>
        </p:nvSpPr>
        <p:spPr>
          <a:xfrm>
            <a:off x="609600" y="1200150"/>
            <a:ext cx="3429000" cy="3394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>
              <a:buFont typeface="Wingdings" charset="2"/>
              <a:buChar char="Ø"/>
            </a:pPr>
            <a:r>
              <a:rPr lang="fr-FR" sz="1400" dirty="0"/>
              <a:t>EORTC 22911, SWOG 8794, ARO 9602 : </a:t>
            </a:r>
            <a:r>
              <a:rPr lang="fr-FR" sz="1400" b="1" dirty="0"/>
              <a:t>60 Gy</a:t>
            </a:r>
          </a:p>
          <a:p>
            <a:pPr>
              <a:buFont typeface="Wingdings" charset="2"/>
              <a:buChar char="Ø"/>
            </a:pPr>
            <a:r>
              <a:rPr lang="fr-FR" sz="1400" dirty="0"/>
              <a:t>RTOG 9601 :</a:t>
            </a:r>
            <a:r>
              <a:rPr lang="fr-FR" sz="1400" b="1" dirty="0"/>
              <a:t>64,8 Gy</a:t>
            </a:r>
          </a:p>
          <a:p>
            <a:pPr>
              <a:buFont typeface="Wingdings" charset="2"/>
              <a:buChar char="Ø"/>
            </a:pPr>
            <a:r>
              <a:rPr lang="fr-FR" sz="1400" dirty="0"/>
              <a:t>GETUG 16 : </a:t>
            </a:r>
            <a:r>
              <a:rPr lang="fr-FR" sz="1400" b="1" dirty="0"/>
              <a:t>66 Gy</a:t>
            </a:r>
          </a:p>
          <a:p>
            <a:pPr>
              <a:buFont typeface="Wingdings" charset="2"/>
              <a:buChar char="Ø"/>
            </a:pPr>
            <a:r>
              <a:rPr lang="en-US" sz="1400" dirty="0"/>
              <a:t>SAKK 09/10 (NCT01272050) : </a:t>
            </a:r>
          </a:p>
          <a:p>
            <a:pPr lvl="1"/>
            <a:r>
              <a:rPr lang="en-US" b="1" dirty="0"/>
              <a:t>64 </a:t>
            </a:r>
            <a:r>
              <a:rPr lang="en-US" b="1" dirty="0" err="1"/>
              <a:t>Gy</a:t>
            </a:r>
            <a:r>
              <a:rPr lang="en-US" b="1" dirty="0"/>
              <a:t> </a:t>
            </a:r>
            <a:r>
              <a:rPr lang="en-US" b="1" dirty="0" err="1"/>
              <a:t>vs</a:t>
            </a:r>
            <a:r>
              <a:rPr lang="en-US" b="1" dirty="0"/>
              <a:t> 70 </a:t>
            </a:r>
            <a:r>
              <a:rPr lang="en-US" b="1" dirty="0" err="1"/>
              <a:t>Gy</a:t>
            </a:r>
            <a:endParaRPr lang="en-US" b="1" dirty="0"/>
          </a:p>
          <a:p>
            <a:pPr lvl="1"/>
            <a:r>
              <a:rPr lang="en-US" dirty="0" err="1"/>
              <a:t>Légèrement</a:t>
            </a:r>
            <a:r>
              <a:rPr lang="en-US" dirty="0"/>
              <a:t> plus de </a:t>
            </a:r>
            <a:r>
              <a:rPr lang="en-US" dirty="0" err="1"/>
              <a:t>toxicité</a:t>
            </a:r>
            <a:r>
              <a:rPr lang="en-US" dirty="0"/>
              <a:t> </a:t>
            </a:r>
            <a:r>
              <a:rPr lang="en-US" dirty="0" err="1"/>
              <a:t>urinaire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Pas plus </a:t>
            </a:r>
            <a:r>
              <a:rPr lang="en-US" dirty="0" err="1"/>
              <a:t>efficace</a:t>
            </a:r>
            <a:endParaRPr lang="en-US" dirty="0"/>
          </a:p>
          <a:p>
            <a:pPr marL="171458" lvl="1">
              <a:spcBef>
                <a:spcPts val="750"/>
              </a:spcBef>
              <a:buFont typeface="Wingdings" charset="2"/>
              <a:buChar char="Ø"/>
            </a:pPr>
            <a:r>
              <a:rPr lang="en-US" dirty="0"/>
              <a:t>Phase 3 </a:t>
            </a:r>
            <a:r>
              <a:rPr lang="en-US" dirty="0" err="1"/>
              <a:t>chinoise</a:t>
            </a:r>
            <a:r>
              <a:rPr lang="en-US" dirty="0"/>
              <a:t>  : </a:t>
            </a:r>
            <a:r>
              <a:rPr lang="en-US" b="1" dirty="0"/>
              <a:t>64 </a:t>
            </a:r>
            <a:r>
              <a:rPr lang="en-US" b="1" dirty="0" err="1"/>
              <a:t>Gy</a:t>
            </a:r>
            <a:r>
              <a:rPr lang="en-US" b="1" dirty="0"/>
              <a:t> </a:t>
            </a:r>
            <a:r>
              <a:rPr lang="en-US" b="1" dirty="0" err="1"/>
              <a:t>vs</a:t>
            </a:r>
            <a:r>
              <a:rPr lang="en-US" b="1" dirty="0"/>
              <a:t> 72 </a:t>
            </a:r>
            <a:r>
              <a:rPr lang="en-US" b="1" dirty="0" err="1"/>
              <a:t>Gy</a:t>
            </a:r>
            <a:r>
              <a:rPr lang="en-US" dirty="0"/>
              <a:t> pas de </a:t>
            </a:r>
            <a:r>
              <a:rPr lang="en-US" dirty="0" err="1"/>
              <a:t>bénéfice</a:t>
            </a:r>
            <a:endParaRPr lang="en-US" dirty="0"/>
          </a:p>
          <a:p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57200" y="4168984"/>
            <a:ext cx="8404529" cy="56169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128594" indent="-128594">
              <a:buFont typeface="Arial"/>
              <a:buChar char="•"/>
            </a:pPr>
            <a:r>
              <a:rPr lang="fr-FR" sz="800" dirty="0" err="1"/>
              <a:t>Ghadjar</a:t>
            </a:r>
            <a:r>
              <a:rPr lang="fr-FR" sz="800" dirty="0"/>
              <a:t> P, et al. Acute </a:t>
            </a:r>
            <a:r>
              <a:rPr lang="fr-FR" sz="800" dirty="0" err="1"/>
              <a:t>Toxicity</a:t>
            </a:r>
            <a:r>
              <a:rPr lang="fr-FR" sz="800" dirty="0"/>
              <a:t> and </a:t>
            </a:r>
            <a:r>
              <a:rPr lang="fr-FR" sz="800" dirty="0" err="1"/>
              <a:t>Quality</a:t>
            </a:r>
            <a:r>
              <a:rPr lang="fr-FR" sz="800" dirty="0"/>
              <a:t> of Life </a:t>
            </a:r>
            <a:r>
              <a:rPr lang="fr-FR" sz="800" dirty="0" err="1"/>
              <a:t>After</a:t>
            </a:r>
            <a:r>
              <a:rPr lang="fr-FR" sz="800" dirty="0"/>
              <a:t> Dose-</a:t>
            </a:r>
            <a:r>
              <a:rPr lang="fr-FR" sz="800" dirty="0" err="1"/>
              <a:t>Intensified</a:t>
            </a:r>
            <a:r>
              <a:rPr lang="fr-FR" sz="800" dirty="0"/>
              <a:t> Salvage Radiation </a:t>
            </a:r>
            <a:r>
              <a:rPr lang="fr-FR" sz="800" dirty="0" err="1"/>
              <a:t>Therapy</a:t>
            </a:r>
            <a:r>
              <a:rPr lang="fr-FR" sz="800" dirty="0"/>
              <a:t> for </a:t>
            </a:r>
            <a:r>
              <a:rPr lang="fr-FR" sz="800" dirty="0" err="1"/>
              <a:t>Biochemically</a:t>
            </a:r>
            <a:r>
              <a:rPr lang="fr-FR" sz="800" dirty="0"/>
              <a:t> </a:t>
            </a:r>
            <a:r>
              <a:rPr lang="fr-FR" sz="800" dirty="0" err="1"/>
              <a:t>Recurrent</a:t>
            </a:r>
            <a:r>
              <a:rPr lang="fr-FR" sz="800" dirty="0"/>
              <a:t> Prostate Cancer </a:t>
            </a:r>
            <a:r>
              <a:rPr lang="fr-FR" sz="800" dirty="0" err="1"/>
              <a:t>After</a:t>
            </a:r>
            <a:r>
              <a:rPr lang="fr-FR" sz="800" dirty="0"/>
              <a:t> </a:t>
            </a:r>
            <a:r>
              <a:rPr lang="fr-FR" sz="800" dirty="0" err="1"/>
              <a:t>Prostatectomy</a:t>
            </a:r>
            <a:r>
              <a:rPr lang="fr-FR" sz="800" dirty="0"/>
              <a:t>: First </a:t>
            </a:r>
            <a:r>
              <a:rPr lang="fr-FR" sz="800" dirty="0" err="1"/>
              <a:t>Results</a:t>
            </a:r>
            <a:r>
              <a:rPr lang="fr-FR" sz="800" dirty="0"/>
              <a:t> of the </a:t>
            </a:r>
            <a:r>
              <a:rPr lang="fr-FR" sz="800" dirty="0" err="1"/>
              <a:t>Randomized</a:t>
            </a:r>
            <a:r>
              <a:rPr lang="fr-FR" sz="800" dirty="0"/>
              <a:t> Trial SAKK 09/10. J Clin </a:t>
            </a:r>
            <a:r>
              <a:rPr lang="fr-FR" sz="800" dirty="0" err="1"/>
              <a:t>Oncol</a:t>
            </a:r>
            <a:r>
              <a:rPr lang="fr-FR" sz="800" dirty="0"/>
              <a:t>. 2015 </a:t>
            </a:r>
            <a:r>
              <a:rPr lang="fr-FR" sz="800" dirty="0" err="1"/>
              <a:t>Dec</a:t>
            </a:r>
            <a:r>
              <a:rPr lang="fr-FR" sz="800" dirty="0"/>
              <a:t> 10;33(35):4158–66. </a:t>
            </a:r>
          </a:p>
          <a:p>
            <a:pPr marL="128594" indent="-128594">
              <a:buFont typeface="Arial"/>
              <a:buChar char="•"/>
            </a:pPr>
            <a:r>
              <a:rPr lang="fr-FR" sz="800" dirty="0"/>
              <a:t>Qi X, et al. </a:t>
            </a:r>
            <a:r>
              <a:rPr lang="fr-FR" sz="800" dirty="0" err="1"/>
              <a:t>Toxicity</a:t>
            </a:r>
            <a:r>
              <a:rPr lang="fr-FR" sz="800" dirty="0"/>
              <a:t> and </a:t>
            </a:r>
            <a:r>
              <a:rPr lang="fr-FR" sz="800" dirty="0" err="1"/>
              <a:t>Biochemical</a:t>
            </a:r>
            <a:r>
              <a:rPr lang="fr-FR" sz="800" dirty="0"/>
              <a:t> </a:t>
            </a:r>
            <a:r>
              <a:rPr lang="fr-FR" sz="800" dirty="0" err="1"/>
              <a:t>Outcomes</a:t>
            </a:r>
            <a:r>
              <a:rPr lang="fr-FR" sz="800" dirty="0"/>
              <a:t> of Dose-</a:t>
            </a:r>
            <a:r>
              <a:rPr lang="fr-FR" sz="800" dirty="0" err="1"/>
              <a:t>Intensified</a:t>
            </a:r>
            <a:r>
              <a:rPr lang="fr-FR" sz="800" dirty="0"/>
              <a:t> </a:t>
            </a:r>
            <a:r>
              <a:rPr lang="fr-FR" sz="800" dirty="0" err="1"/>
              <a:t>Postoperative</a:t>
            </a:r>
            <a:r>
              <a:rPr lang="fr-FR" sz="800" dirty="0"/>
              <a:t> Radiation </a:t>
            </a:r>
            <a:r>
              <a:rPr lang="fr-FR" sz="800" dirty="0" err="1"/>
              <a:t>Therapy</a:t>
            </a:r>
            <a:r>
              <a:rPr lang="fr-FR" sz="800" dirty="0"/>
              <a:t> for Prostate Cancer: </a:t>
            </a:r>
            <a:r>
              <a:rPr lang="fr-FR" sz="800" dirty="0" err="1"/>
              <a:t>Results</a:t>
            </a:r>
            <a:r>
              <a:rPr lang="fr-FR" sz="800" dirty="0"/>
              <a:t> of a </a:t>
            </a:r>
            <a:r>
              <a:rPr lang="fr-FR" sz="800" dirty="0" err="1"/>
              <a:t>Randomized</a:t>
            </a:r>
            <a:r>
              <a:rPr lang="fr-FR" sz="800" dirty="0"/>
              <a:t> Phase III Trial. IJROBP. 2020 </a:t>
            </a:r>
            <a:r>
              <a:rPr lang="fr-FR" sz="800" dirty="0" err="1"/>
              <a:t>Feb</a:t>
            </a:r>
            <a:r>
              <a:rPr lang="fr-FR" sz="800" dirty="0"/>
              <a:t> 1;106(2):282–90.</a:t>
            </a:r>
          </a:p>
          <a:p>
            <a:pPr marL="128594" indent="-128594">
              <a:buFont typeface="Arial"/>
              <a:buChar char="•"/>
            </a:pPr>
            <a:r>
              <a:rPr lang="fr-FR" sz="800" dirty="0" err="1"/>
              <a:t>Benziane-Ouaritini</a:t>
            </a:r>
            <a:r>
              <a:rPr lang="fr-FR" sz="800" dirty="0"/>
              <a:t> N, et al. </a:t>
            </a:r>
            <a:r>
              <a:rPr lang="fr-FR" sz="800" dirty="0" err="1"/>
              <a:t>Prostatectomy</a:t>
            </a:r>
            <a:r>
              <a:rPr lang="fr-FR" sz="800" dirty="0"/>
              <a:t> </a:t>
            </a:r>
            <a:r>
              <a:rPr lang="fr-FR" sz="800" dirty="0" err="1"/>
              <a:t>Bed</a:t>
            </a:r>
            <a:r>
              <a:rPr lang="fr-FR" sz="800" dirty="0"/>
              <a:t> Image-</a:t>
            </a:r>
            <a:r>
              <a:rPr lang="fr-FR" sz="800" dirty="0" err="1"/>
              <a:t>guided</a:t>
            </a:r>
            <a:r>
              <a:rPr lang="fr-FR" sz="800" dirty="0"/>
              <a:t> Dose-</a:t>
            </a:r>
            <a:r>
              <a:rPr lang="fr-FR" sz="800" dirty="0" err="1"/>
              <a:t>escalated</a:t>
            </a:r>
            <a:r>
              <a:rPr lang="fr-FR" sz="800" dirty="0"/>
              <a:t> Salvage </a:t>
            </a:r>
            <a:r>
              <a:rPr lang="fr-FR" sz="800" dirty="0" err="1"/>
              <a:t>Radiotherapy</a:t>
            </a:r>
            <a:r>
              <a:rPr lang="fr-FR" sz="800" dirty="0"/>
              <a:t> (SPIDER): An International </a:t>
            </a:r>
            <a:r>
              <a:rPr lang="fr-FR" sz="800" dirty="0" err="1"/>
              <a:t>Multicenter</a:t>
            </a:r>
            <a:r>
              <a:rPr lang="fr-FR" sz="800" dirty="0"/>
              <a:t> </a:t>
            </a:r>
            <a:r>
              <a:rPr lang="fr-FR" sz="800" dirty="0" err="1"/>
              <a:t>Retrospective</a:t>
            </a:r>
            <a:r>
              <a:rPr lang="fr-FR" sz="800" dirty="0"/>
              <a:t> </a:t>
            </a:r>
            <a:r>
              <a:rPr lang="fr-FR" sz="800" dirty="0" err="1"/>
              <a:t>Study</a:t>
            </a:r>
            <a:r>
              <a:rPr lang="fr-FR" sz="800" dirty="0"/>
              <a:t>. </a:t>
            </a:r>
            <a:r>
              <a:rPr lang="fr-FR" sz="800" dirty="0" err="1"/>
              <a:t>Eur</a:t>
            </a:r>
            <a:r>
              <a:rPr lang="fr-FR" sz="800" dirty="0"/>
              <a:t> </a:t>
            </a:r>
            <a:r>
              <a:rPr lang="fr-FR" sz="800" dirty="0" err="1"/>
              <a:t>Urol</a:t>
            </a:r>
            <a:r>
              <a:rPr lang="fr-FR" sz="800" dirty="0"/>
              <a:t> </a:t>
            </a:r>
            <a:r>
              <a:rPr lang="fr-FR" sz="800" dirty="0" err="1"/>
              <a:t>Oncol</a:t>
            </a:r>
            <a:r>
              <a:rPr lang="fr-FR" sz="800" dirty="0"/>
              <a:t>. 2023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3915632-510F-9731-2887-7A7533847A0C}"/>
              </a:ext>
            </a:extLst>
          </p:cNvPr>
          <p:cNvSpPr txBox="1"/>
          <p:nvPr/>
        </p:nvSpPr>
        <p:spPr>
          <a:xfrm>
            <a:off x="1196109" y="10021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rgbClr val="950558"/>
                </a:solidFill>
              </a:rPr>
              <a:t>60 Gy ? 	66 Gy ? 	70 Gy ?</a:t>
            </a:r>
          </a:p>
        </p:txBody>
      </p:sp>
      <p:pic>
        <p:nvPicPr>
          <p:cNvPr id="2" name="Espace réservé du contenu 2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045B47EB-C94F-EAE7-BDE7-1F969011C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424286"/>
            <a:ext cx="4038600" cy="294580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6848B4A-B091-D283-40F9-F6D2A6351E95}"/>
              </a:ext>
            </a:extLst>
          </p:cNvPr>
          <p:cNvSpPr txBox="1"/>
          <p:nvPr/>
        </p:nvSpPr>
        <p:spPr>
          <a:xfrm>
            <a:off x="5768109" y="10021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rgbClr val="950558"/>
                </a:solidFill>
              </a:rPr>
              <a:t>&gt; 72 Gy ? SPIDER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083E48C-2540-D39C-DBC5-4D3B515067E7}"/>
              </a:ext>
            </a:extLst>
          </p:cNvPr>
          <p:cNvSpPr txBox="1"/>
          <p:nvPr/>
        </p:nvSpPr>
        <p:spPr>
          <a:xfrm>
            <a:off x="5661891" y="2655608"/>
            <a:ext cx="51723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400" b="1" dirty="0"/>
              <a:t>CARLHA 2 GETUG 33 : </a:t>
            </a:r>
          </a:p>
          <a:p>
            <a:pPr marL="0" indent="0">
              <a:buNone/>
            </a:pPr>
            <a:r>
              <a:rPr lang="fr-FR" sz="1400" b="1" dirty="0"/>
              <a:t>Loge 66 Gy, 33f</a:t>
            </a:r>
          </a:p>
          <a:p>
            <a:pPr marL="0" indent="0">
              <a:buNone/>
            </a:pPr>
            <a:r>
              <a:rPr lang="fr-FR" sz="1400" b="1" dirty="0"/>
              <a:t> + boost intégré rechute 69,3 Gy, 33 f</a:t>
            </a:r>
          </a:p>
        </p:txBody>
      </p:sp>
    </p:spTree>
    <p:extLst>
      <p:ext uri="{BB962C8B-B14F-4D97-AF65-F5344CB8AC3E}">
        <p14:creationId xmlns:p14="http://schemas.microsoft.com/office/powerpoint/2010/main" val="40987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HYPOFRACTIONNEMENT MODERE: OK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457200" y="124898"/>
            <a:ext cx="7772400" cy="549275"/>
          </a:xfrm>
        </p:spPr>
        <p:txBody>
          <a:bodyPr>
            <a:normAutofit/>
          </a:bodyPr>
          <a:lstStyle/>
          <a:p>
            <a:pPr algn="l"/>
            <a:r>
              <a:rPr lang="fr-FR" sz="1400" b="1" dirty="0">
                <a:solidFill>
                  <a:schemeClr val="bg1"/>
                </a:solidFill>
              </a:rPr>
              <a:t>HYPOFRACTIONNEMENT?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608082-D350-A232-4683-0181FD2169F3}"/>
              </a:ext>
            </a:extLst>
          </p:cNvPr>
          <p:cNvSpPr/>
          <p:nvPr/>
        </p:nvSpPr>
        <p:spPr>
          <a:xfrm>
            <a:off x="390090" y="4020186"/>
            <a:ext cx="4181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/>
              <a:t>Chin S, et al. </a:t>
            </a:r>
            <a:r>
              <a:rPr lang="fr-FR" sz="800" dirty="0" err="1"/>
              <a:t>Ten-Year</a:t>
            </a:r>
            <a:r>
              <a:rPr lang="fr-FR" sz="800" dirty="0"/>
              <a:t> </a:t>
            </a:r>
            <a:r>
              <a:rPr lang="fr-FR" sz="800" dirty="0" err="1"/>
              <a:t>Outcomes</a:t>
            </a:r>
            <a:r>
              <a:rPr lang="fr-FR" sz="800" dirty="0"/>
              <a:t> of </a:t>
            </a:r>
            <a:r>
              <a:rPr lang="fr-FR" sz="800" dirty="0" err="1"/>
              <a:t>Moderately</a:t>
            </a:r>
            <a:r>
              <a:rPr lang="fr-FR" sz="800" dirty="0"/>
              <a:t> </a:t>
            </a:r>
            <a:r>
              <a:rPr lang="fr-FR" sz="800" dirty="0" err="1"/>
              <a:t>Hypofractionated</a:t>
            </a:r>
            <a:r>
              <a:rPr lang="fr-FR" sz="800" dirty="0"/>
              <a:t> Salvage </a:t>
            </a:r>
            <a:r>
              <a:rPr lang="fr-FR" sz="800" dirty="0" err="1"/>
              <a:t>Postprostatectomy</a:t>
            </a:r>
            <a:r>
              <a:rPr lang="fr-FR" sz="800" dirty="0"/>
              <a:t> Radiation </a:t>
            </a:r>
            <a:r>
              <a:rPr lang="fr-FR" sz="800" dirty="0" err="1"/>
              <a:t>Therapy</a:t>
            </a:r>
            <a:r>
              <a:rPr lang="fr-FR" sz="800" dirty="0"/>
              <a:t> and </a:t>
            </a:r>
            <a:r>
              <a:rPr lang="fr-FR" sz="800" dirty="0" err="1"/>
              <a:t>External</a:t>
            </a:r>
            <a:r>
              <a:rPr lang="fr-FR" sz="800" dirty="0"/>
              <a:t> Validation of a </a:t>
            </a:r>
            <a:r>
              <a:rPr lang="fr-FR" sz="800" dirty="0" err="1"/>
              <a:t>Contemporary</a:t>
            </a:r>
            <a:r>
              <a:rPr lang="fr-FR" sz="800" dirty="0"/>
              <a:t> Multivariable </a:t>
            </a:r>
            <a:r>
              <a:rPr lang="fr-FR" sz="800" dirty="0" err="1"/>
              <a:t>Nomogram</a:t>
            </a:r>
            <a:r>
              <a:rPr lang="fr-FR" sz="800" dirty="0"/>
              <a:t> for </a:t>
            </a:r>
            <a:r>
              <a:rPr lang="fr-FR" sz="800" dirty="0" err="1"/>
              <a:t>Biochemical</a:t>
            </a:r>
            <a:r>
              <a:rPr lang="fr-FR" sz="800" dirty="0"/>
              <a:t> Failure. Int J </a:t>
            </a:r>
            <a:r>
              <a:rPr lang="fr-FR" sz="800" dirty="0" err="1"/>
              <a:t>Radiat</a:t>
            </a:r>
            <a:r>
              <a:rPr lang="fr-FR" sz="800" dirty="0"/>
              <a:t> </a:t>
            </a:r>
            <a:r>
              <a:rPr lang="fr-FR" sz="800" dirty="0" err="1"/>
              <a:t>Oncol</a:t>
            </a:r>
            <a:r>
              <a:rPr lang="fr-FR" sz="800" dirty="0"/>
              <a:t> Biol Phys.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/>
              <a:t>Petersen, P. M. </a:t>
            </a:r>
            <a:r>
              <a:rPr lang="fr-FR" sz="800" i="1" dirty="0"/>
              <a:t>et al.</a:t>
            </a:r>
            <a:r>
              <a:rPr lang="fr-FR" sz="800" dirty="0"/>
              <a:t> Salvage </a:t>
            </a:r>
            <a:r>
              <a:rPr lang="fr-FR" sz="800" dirty="0" err="1"/>
              <a:t>radiotherapy</a:t>
            </a:r>
            <a:r>
              <a:rPr lang="fr-FR" sz="800" dirty="0"/>
              <a:t> </a:t>
            </a:r>
            <a:r>
              <a:rPr lang="fr-FR" sz="800" dirty="0" err="1"/>
              <a:t>after</a:t>
            </a:r>
            <a:r>
              <a:rPr lang="fr-FR" sz="800" dirty="0"/>
              <a:t> radical </a:t>
            </a:r>
            <a:r>
              <a:rPr lang="fr-FR" sz="800" dirty="0" err="1"/>
              <a:t>prostatectomy</a:t>
            </a:r>
            <a:r>
              <a:rPr lang="fr-FR" sz="800" dirty="0"/>
              <a:t>: </a:t>
            </a:r>
            <a:r>
              <a:rPr lang="fr-FR" sz="800" dirty="0" err="1"/>
              <a:t>analysis</a:t>
            </a:r>
            <a:r>
              <a:rPr lang="fr-FR" sz="800" dirty="0"/>
              <a:t> of </a:t>
            </a:r>
            <a:r>
              <a:rPr lang="fr-FR" sz="800" dirty="0" err="1"/>
              <a:t>toxicity</a:t>
            </a:r>
            <a:r>
              <a:rPr lang="fr-FR" sz="800" dirty="0"/>
              <a:t> by dose-</a:t>
            </a:r>
            <a:r>
              <a:rPr lang="fr-FR" sz="800" dirty="0" err="1"/>
              <a:t>fractionation</a:t>
            </a:r>
            <a:r>
              <a:rPr lang="fr-FR" sz="800" dirty="0"/>
              <a:t> in the RADICALS-RT trial. </a:t>
            </a:r>
            <a:r>
              <a:rPr lang="fr-FR" sz="800" i="1" dirty="0"/>
              <a:t>Int. J. </a:t>
            </a:r>
            <a:r>
              <a:rPr lang="fr-FR" sz="800" i="1" dirty="0" err="1"/>
              <a:t>Radiat</a:t>
            </a:r>
            <a:r>
              <a:rPr lang="fr-FR" sz="800" i="1" dirty="0"/>
              <a:t>. </a:t>
            </a:r>
            <a:r>
              <a:rPr lang="fr-FR" sz="800" i="1" dirty="0" err="1"/>
              <a:t>Oncol.Biol.Phys</a:t>
            </a:r>
            <a:r>
              <a:rPr lang="fr-FR" sz="800" i="1" dirty="0"/>
              <a:t>.</a:t>
            </a:r>
            <a:r>
              <a:rPr lang="fr-FR" sz="800" dirty="0"/>
              <a:t> (2023)</a:t>
            </a:r>
          </a:p>
        </p:txBody>
      </p:sp>
      <p:pic>
        <p:nvPicPr>
          <p:cNvPr id="13" name="Espace réservé du contenu 14" descr="Capture d’écran 2022-08-31 à 13.59.42.png">
            <a:extLst>
              <a:ext uri="{FF2B5EF4-FFF2-40B4-BE49-F238E27FC236}">
                <a16:creationId xmlns:a16="http://schemas.microsoft.com/office/drawing/2014/main" id="{6035154A-34D7-70B4-E8B3-7E3C457D44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" r="-20341" b="14996"/>
          <a:stretch/>
        </p:blipFill>
        <p:spPr>
          <a:xfrm>
            <a:off x="1394116" y="1705731"/>
            <a:ext cx="3104068" cy="23490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9A09F5-1940-5AED-1C6C-B60E5BA263E2}"/>
              </a:ext>
            </a:extLst>
          </p:cNvPr>
          <p:cNvSpPr/>
          <p:nvPr/>
        </p:nvSpPr>
        <p:spPr>
          <a:xfrm>
            <a:off x="333505" y="1950556"/>
            <a:ext cx="1060611" cy="2996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47" b="1" dirty="0"/>
              <a:t>52.5 Gy 20 f 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5B1AD56C-8887-9F22-E992-71616AF1C3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45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HYPOFRACTIONNEMENT MODERE: OK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457200" y="124898"/>
            <a:ext cx="7772400" cy="549275"/>
          </a:xfrm>
        </p:spPr>
        <p:txBody>
          <a:bodyPr>
            <a:normAutofit/>
          </a:bodyPr>
          <a:lstStyle/>
          <a:p>
            <a:pPr algn="l"/>
            <a:r>
              <a:rPr lang="fr-FR" sz="1400" b="1" dirty="0">
                <a:solidFill>
                  <a:schemeClr val="bg1"/>
                </a:solidFill>
              </a:rPr>
              <a:t>HYPOFRACTIONNEMENT? 								AIRES GANGLIONNAIRES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608082-D350-A232-4683-0181FD2169F3}"/>
              </a:ext>
            </a:extLst>
          </p:cNvPr>
          <p:cNvSpPr/>
          <p:nvPr/>
        </p:nvSpPr>
        <p:spPr>
          <a:xfrm>
            <a:off x="390090" y="4020186"/>
            <a:ext cx="4181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/>
              <a:t>Chin S, et al. </a:t>
            </a:r>
            <a:r>
              <a:rPr lang="fr-FR" sz="800" dirty="0" err="1"/>
              <a:t>Ten-Year</a:t>
            </a:r>
            <a:r>
              <a:rPr lang="fr-FR" sz="800" dirty="0"/>
              <a:t> </a:t>
            </a:r>
            <a:r>
              <a:rPr lang="fr-FR" sz="800" dirty="0" err="1"/>
              <a:t>Outcomes</a:t>
            </a:r>
            <a:r>
              <a:rPr lang="fr-FR" sz="800" dirty="0"/>
              <a:t> of </a:t>
            </a:r>
            <a:r>
              <a:rPr lang="fr-FR" sz="800" dirty="0" err="1"/>
              <a:t>Moderately</a:t>
            </a:r>
            <a:r>
              <a:rPr lang="fr-FR" sz="800" dirty="0"/>
              <a:t> </a:t>
            </a:r>
            <a:r>
              <a:rPr lang="fr-FR" sz="800" dirty="0" err="1"/>
              <a:t>Hypofractionated</a:t>
            </a:r>
            <a:r>
              <a:rPr lang="fr-FR" sz="800" dirty="0"/>
              <a:t> Salvage </a:t>
            </a:r>
            <a:r>
              <a:rPr lang="fr-FR" sz="800" dirty="0" err="1"/>
              <a:t>Postprostatectomy</a:t>
            </a:r>
            <a:r>
              <a:rPr lang="fr-FR" sz="800" dirty="0"/>
              <a:t> Radiation </a:t>
            </a:r>
            <a:r>
              <a:rPr lang="fr-FR" sz="800" dirty="0" err="1"/>
              <a:t>Therapy</a:t>
            </a:r>
            <a:r>
              <a:rPr lang="fr-FR" sz="800" dirty="0"/>
              <a:t> and </a:t>
            </a:r>
            <a:r>
              <a:rPr lang="fr-FR" sz="800" dirty="0" err="1"/>
              <a:t>External</a:t>
            </a:r>
            <a:r>
              <a:rPr lang="fr-FR" sz="800" dirty="0"/>
              <a:t> Validation of a </a:t>
            </a:r>
            <a:r>
              <a:rPr lang="fr-FR" sz="800" dirty="0" err="1"/>
              <a:t>Contemporary</a:t>
            </a:r>
            <a:r>
              <a:rPr lang="fr-FR" sz="800" dirty="0"/>
              <a:t> Multivariable </a:t>
            </a:r>
            <a:r>
              <a:rPr lang="fr-FR" sz="800" dirty="0" err="1"/>
              <a:t>Nomogram</a:t>
            </a:r>
            <a:r>
              <a:rPr lang="fr-FR" sz="800" dirty="0"/>
              <a:t> for </a:t>
            </a:r>
            <a:r>
              <a:rPr lang="fr-FR" sz="800" dirty="0" err="1"/>
              <a:t>Biochemical</a:t>
            </a:r>
            <a:r>
              <a:rPr lang="fr-FR" sz="800" dirty="0"/>
              <a:t> Failure. Int J </a:t>
            </a:r>
            <a:r>
              <a:rPr lang="fr-FR" sz="800" dirty="0" err="1"/>
              <a:t>Radiat</a:t>
            </a:r>
            <a:r>
              <a:rPr lang="fr-FR" sz="800" dirty="0"/>
              <a:t> </a:t>
            </a:r>
            <a:r>
              <a:rPr lang="fr-FR" sz="800" dirty="0" err="1"/>
              <a:t>Oncol</a:t>
            </a:r>
            <a:r>
              <a:rPr lang="fr-FR" sz="800" dirty="0"/>
              <a:t> Biol Phys.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/>
              <a:t>Petersen, P. M. </a:t>
            </a:r>
            <a:r>
              <a:rPr lang="fr-FR" sz="800" i="1" dirty="0"/>
              <a:t>et al.</a:t>
            </a:r>
            <a:r>
              <a:rPr lang="fr-FR" sz="800" dirty="0"/>
              <a:t> Salvage </a:t>
            </a:r>
            <a:r>
              <a:rPr lang="fr-FR" sz="800" dirty="0" err="1"/>
              <a:t>radiotherapy</a:t>
            </a:r>
            <a:r>
              <a:rPr lang="fr-FR" sz="800" dirty="0"/>
              <a:t> </a:t>
            </a:r>
            <a:r>
              <a:rPr lang="fr-FR" sz="800" dirty="0" err="1"/>
              <a:t>after</a:t>
            </a:r>
            <a:r>
              <a:rPr lang="fr-FR" sz="800" dirty="0"/>
              <a:t> radical </a:t>
            </a:r>
            <a:r>
              <a:rPr lang="fr-FR" sz="800" dirty="0" err="1"/>
              <a:t>prostatectomy</a:t>
            </a:r>
            <a:r>
              <a:rPr lang="fr-FR" sz="800" dirty="0"/>
              <a:t>: </a:t>
            </a:r>
            <a:r>
              <a:rPr lang="fr-FR" sz="800" dirty="0" err="1"/>
              <a:t>analysis</a:t>
            </a:r>
            <a:r>
              <a:rPr lang="fr-FR" sz="800" dirty="0"/>
              <a:t> of </a:t>
            </a:r>
            <a:r>
              <a:rPr lang="fr-FR" sz="800" dirty="0" err="1"/>
              <a:t>toxicity</a:t>
            </a:r>
            <a:r>
              <a:rPr lang="fr-FR" sz="800" dirty="0"/>
              <a:t> by dose-</a:t>
            </a:r>
            <a:r>
              <a:rPr lang="fr-FR" sz="800" dirty="0" err="1"/>
              <a:t>fractionation</a:t>
            </a:r>
            <a:r>
              <a:rPr lang="fr-FR" sz="800" dirty="0"/>
              <a:t> in the RADICALS-RT trial. </a:t>
            </a:r>
            <a:r>
              <a:rPr lang="fr-FR" sz="800" i="1" dirty="0"/>
              <a:t>Int. J. </a:t>
            </a:r>
            <a:r>
              <a:rPr lang="fr-FR" sz="800" i="1" dirty="0" err="1"/>
              <a:t>Radiat</a:t>
            </a:r>
            <a:r>
              <a:rPr lang="fr-FR" sz="800" i="1" dirty="0"/>
              <a:t>. </a:t>
            </a:r>
            <a:r>
              <a:rPr lang="fr-FR" sz="800" i="1" dirty="0" err="1"/>
              <a:t>Oncol.Biol.Phys</a:t>
            </a:r>
            <a:r>
              <a:rPr lang="fr-FR" sz="800" i="1" dirty="0"/>
              <a:t>.</a:t>
            </a:r>
            <a:r>
              <a:rPr lang="fr-FR" sz="800" dirty="0"/>
              <a:t> (2023)</a:t>
            </a:r>
          </a:p>
        </p:txBody>
      </p:sp>
      <p:pic>
        <p:nvPicPr>
          <p:cNvPr id="13" name="Espace réservé du contenu 14" descr="Capture d’écran 2022-08-31 à 13.59.42.png">
            <a:extLst>
              <a:ext uri="{FF2B5EF4-FFF2-40B4-BE49-F238E27FC236}">
                <a16:creationId xmlns:a16="http://schemas.microsoft.com/office/drawing/2014/main" id="{6035154A-34D7-70B4-E8B3-7E3C457D44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" r="-20341" b="14996"/>
          <a:stretch/>
        </p:blipFill>
        <p:spPr>
          <a:xfrm>
            <a:off x="1394116" y="1705731"/>
            <a:ext cx="3104068" cy="23490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9A09F5-1940-5AED-1C6C-B60E5BA263E2}"/>
              </a:ext>
            </a:extLst>
          </p:cNvPr>
          <p:cNvSpPr/>
          <p:nvPr/>
        </p:nvSpPr>
        <p:spPr>
          <a:xfrm>
            <a:off x="333505" y="1950556"/>
            <a:ext cx="1060611" cy="2996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47" b="1" dirty="0"/>
              <a:t>52.5 Gy 20 f 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5B1AD56C-8887-9F22-E992-71616AF1C3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RT GG : PLUTÔT OK</a:t>
            </a:r>
          </a:p>
        </p:txBody>
      </p:sp>
      <p:pic>
        <p:nvPicPr>
          <p:cNvPr id="2" name="Espace réservé du contenu 6" descr="Capture d’écran 2022-05-16 à 15.34.52.png">
            <a:extLst>
              <a:ext uri="{FF2B5EF4-FFF2-40B4-BE49-F238E27FC236}">
                <a16:creationId xmlns:a16="http://schemas.microsoft.com/office/drawing/2014/main" id="{0AA1771F-A831-6E2E-B4CE-0E4623ECA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1" t="32815" b="-1910"/>
          <a:stretch/>
        </p:blipFill>
        <p:spPr>
          <a:xfrm>
            <a:off x="4913293" y="1705731"/>
            <a:ext cx="3316307" cy="2546287"/>
          </a:xfrm>
          <a:prstGeom prst="rect">
            <a:avLst/>
          </a:prstGeom>
        </p:spPr>
      </p:pic>
      <p:pic>
        <p:nvPicPr>
          <p:cNvPr id="3" name="Image 2" descr="Capture d’écran 2022-06-08 à 12.11.24.png">
            <a:extLst>
              <a:ext uri="{FF2B5EF4-FFF2-40B4-BE49-F238E27FC236}">
                <a16:creationId xmlns:a16="http://schemas.microsoft.com/office/drawing/2014/main" id="{CFC73718-F24F-ABDD-812F-FAB7148FB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88" y="1949902"/>
            <a:ext cx="1691867" cy="7685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868EE3D-BAB3-F795-C515-75F3AFD4F62E}"/>
              </a:ext>
            </a:extLst>
          </p:cNvPr>
          <p:cNvSpPr txBox="1"/>
          <p:nvPr/>
        </p:nvSpPr>
        <p:spPr>
          <a:xfrm>
            <a:off x="5521256" y="153402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</a:rPr>
              <a:t>RTOG 0534 SPPORT </a:t>
            </a:r>
            <a:endParaRPr lang="fr-FR" sz="1600" b="1" dirty="0"/>
          </a:p>
        </p:txBody>
      </p:sp>
      <p:pic>
        <p:nvPicPr>
          <p:cNvPr id="8" name="Image 7" descr="Capture d’écran 2022-06-08 à 12.11.47.png">
            <a:extLst>
              <a:ext uri="{FF2B5EF4-FFF2-40B4-BE49-F238E27FC236}">
                <a16:creationId xmlns:a16="http://schemas.microsoft.com/office/drawing/2014/main" id="{BF91CB9E-2CCA-1797-A67D-2997980CB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56" y="2804155"/>
            <a:ext cx="2408869" cy="5100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6E7054-F1EE-F537-CD11-3F0434491CFB}"/>
              </a:ext>
            </a:extLst>
          </p:cNvPr>
          <p:cNvSpPr/>
          <p:nvPr/>
        </p:nvSpPr>
        <p:spPr>
          <a:xfrm>
            <a:off x="4938889" y="4245747"/>
            <a:ext cx="3457221" cy="584771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fr-FR" sz="800" dirty="0"/>
              <a:t>Pollack A,, et al. The addition of </a:t>
            </a:r>
            <a:r>
              <a:rPr lang="fr-FR" sz="800" dirty="0" err="1"/>
              <a:t>androgen</a:t>
            </a:r>
            <a:r>
              <a:rPr lang="fr-FR" sz="800" dirty="0"/>
              <a:t> </a:t>
            </a:r>
            <a:r>
              <a:rPr lang="fr-FR" sz="800" dirty="0" err="1"/>
              <a:t>deprivation</a:t>
            </a:r>
            <a:r>
              <a:rPr lang="fr-FR" sz="800" dirty="0"/>
              <a:t> </a:t>
            </a:r>
            <a:r>
              <a:rPr lang="fr-FR" sz="800" dirty="0" err="1"/>
              <a:t>therapy</a:t>
            </a:r>
            <a:r>
              <a:rPr lang="fr-FR" sz="800" dirty="0"/>
              <a:t> and </a:t>
            </a:r>
            <a:r>
              <a:rPr lang="fr-FR" sz="800" dirty="0" err="1"/>
              <a:t>pelvic</a:t>
            </a:r>
            <a:r>
              <a:rPr lang="fr-FR" sz="800" dirty="0"/>
              <a:t> </a:t>
            </a:r>
            <a:r>
              <a:rPr lang="fr-FR" sz="800" dirty="0" err="1"/>
              <a:t>lymph</a:t>
            </a:r>
            <a:r>
              <a:rPr lang="fr-FR" sz="800" dirty="0"/>
              <a:t> </a:t>
            </a:r>
            <a:r>
              <a:rPr lang="fr-FR" sz="800" dirty="0" err="1"/>
              <a:t>node</a:t>
            </a:r>
            <a:r>
              <a:rPr lang="fr-FR" sz="800" dirty="0"/>
              <a:t> </a:t>
            </a:r>
            <a:r>
              <a:rPr lang="fr-FR" sz="800" dirty="0" err="1"/>
              <a:t>treatment</a:t>
            </a:r>
            <a:r>
              <a:rPr lang="fr-FR" sz="800" dirty="0"/>
              <a:t> to prostate </a:t>
            </a:r>
            <a:r>
              <a:rPr lang="fr-FR" sz="800" dirty="0" err="1"/>
              <a:t>bed</a:t>
            </a:r>
            <a:r>
              <a:rPr lang="fr-FR" sz="800" dirty="0"/>
              <a:t> salvage </a:t>
            </a:r>
            <a:r>
              <a:rPr lang="fr-FR" sz="800" dirty="0" err="1"/>
              <a:t>radiotherapy</a:t>
            </a:r>
            <a:r>
              <a:rPr lang="fr-FR" sz="800" dirty="0"/>
              <a:t> (NRG </a:t>
            </a:r>
            <a:r>
              <a:rPr lang="fr-FR" sz="800" dirty="0" err="1"/>
              <a:t>Oncology</a:t>
            </a:r>
            <a:r>
              <a:rPr lang="fr-FR" sz="800" dirty="0"/>
              <a:t>/RTOG 0534 SPPORT): an international, </a:t>
            </a:r>
            <a:r>
              <a:rPr lang="fr-FR" sz="800" dirty="0" err="1"/>
              <a:t>multicentre</a:t>
            </a:r>
            <a:r>
              <a:rPr lang="fr-FR" sz="800" dirty="0"/>
              <a:t>, </a:t>
            </a:r>
            <a:r>
              <a:rPr lang="fr-FR" sz="800" dirty="0" err="1"/>
              <a:t>randomised</a:t>
            </a:r>
            <a:r>
              <a:rPr lang="fr-FR" sz="800" dirty="0"/>
              <a:t> phase 3 trial. Lancet. 2022</a:t>
            </a:r>
          </a:p>
        </p:txBody>
      </p:sp>
    </p:spTree>
    <p:extLst>
      <p:ext uri="{BB962C8B-B14F-4D97-AF65-F5344CB8AC3E}">
        <p14:creationId xmlns:p14="http://schemas.microsoft.com/office/powerpoint/2010/main" val="427099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4ACCE25-5BB7-36D4-F5A7-EABFE5EB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983342"/>
            <a:ext cx="7895214" cy="644043"/>
          </a:xfrm>
        </p:spPr>
        <p:txBody>
          <a:bodyPr/>
          <a:lstStyle/>
          <a:p>
            <a:r>
              <a:rPr lang="fr-FR" dirty="0"/>
              <a:t>Faut-il ajouter une </a:t>
            </a:r>
            <a:r>
              <a:rPr lang="fr-FR" dirty="0" err="1"/>
              <a:t>hormonotherapie</a:t>
            </a:r>
            <a:r>
              <a:rPr lang="fr-FR" dirty="0"/>
              <a:t> ? Combien de temps ? Laquelle ?</a:t>
            </a:r>
          </a:p>
        </p:txBody>
      </p:sp>
    </p:spTree>
    <p:extLst>
      <p:ext uri="{BB962C8B-B14F-4D97-AF65-F5344CB8AC3E}">
        <p14:creationId xmlns:p14="http://schemas.microsoft.com/office/powerpoint/2010/main" val="1641981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D5DD940-E13E-DECA-801C-082627EE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AJOUTER </a:t>
            </a:r>
            <a:r>
              <a:rPr lang="fr-FR" dirty="0" err="1"/>
              <a:t>hormonotherapie</a:t>
            </a:r>
            <a:r>
              <a:rPr lang="fr-FR" dirty="0"/>
              <a:t> ?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A4B122D7-A9DF-2361-019A-8E740B4209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806313"/>
              </p:ext>
            </p:extLst>
          </p:nvPr>
        </p:nvGraphicFramePr>
        <p:xfrm>
          <a:off x="1466308" y="1112108"/>
          <a:ext cx="6421547" cy="298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11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D5DD940-E13E-DECA-801C-082627EE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AJOUTER </a:t>
            </a:r>
            <a:r>
              <a:rPr lang="fr-FR" dirty="0" err="1"/>
              <a:t>hormonotherapie</a:t>
            </a:r>
            <a:r>
              <a:rPr lang="fr-FR" dirty="0"/>
              <a:t> ?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A4B122D7-A9DF-2361-019A-8E740B42093D}"/>
              </a:ext>
            </a:extLst>
          </p:cNvPr>
          <p:cNvGraphicFramePr/>
          <p:nvPr/>
        </p:nvGraphicFramePr>
        <p:xfrm>
          <a:off x="1466308" y="1112108"/>
          <a:ext cx="6421547" cy="298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E38AFA1-0266-5FD0-8A61-033F1347A680}"/>
              </a:ext>
            </a:extLst>
          </p:cNvPr>
          <p:cNvSpPr/>
          <p:nvPr/>
        </p:nvSpPr>
        <p:spPr>
          <a:xfrm flipV="1">
            <a:off x="2530764" y="1042555"/>
            <a:ext cx="4414982" cy="637400"/>
          </a:xfrm>
          <a:prstGeom prst="rect">
            <a:avLst/>
          </a:prstGeom>
          <a:noFill/>
          <a:ln w="38100" cmpd="sng">
            <a:solidFill>
              <a:srgbClr val="9505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fr-FR" sz="866"/>
          </a:p>
        </p:txBody>
      </p:sp>
    </p:spTree>
    <p:extLst>
      <p:ext uri="{BB962C8B-B14F-4D97-AF65-F5344CB8AC3E}">
        <p14:creationId xmlns:p14="http://schemas.microsoft.com/office/powerpoint/2010/main" val="7520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b="1" dirty="0"/>
              <a:t>RTOG 9601 : RT +/- BCL 2 ans</a:t>
            </a:r>
            <a:r>
              <a:rPr lang="fr-FR" sz="1600" dirty="0"/>
              <a:t> 		</a:t>
            </a:r>
            <a:r>
              <a:rPr lang="fr-FR" sz="1200" b="1" i="1" dirty="0"/>
              <a:t>PSA élevé après chirurgie (persistant et rechute)</a:t>
            </a:r>
            <a:endParaRPr lang="fr-FR" sz="1600" i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674256" y="1222231"/>
            <a:ext cx="3886200" cy="3262312"/>
          </a:xfrm>
        </p:spPr>
        <p:txBody>
          <a:bodyPr>
            <a:normAutofit/>
          </a:bodyPr>
          <a:lstStyle/>
          <a:p>
            <a:r>
              <a:rPr lang="en-US" sz="1347" dirty="0"/>
              <a:t>1998 </a:t>
            </a:r>
            <a:r>
              <a:rPr lang="mr-IN" sz="1347" dirty="0"/>
              <a:t>–</a:t>
            </a:r>
            <a:r>
              <a:rPr lang="en-US" sz="1347" dirty="0"/>
              <a:t> 2003, 760 </a:t>
            </a:r>
            <a:r>
              <a:rPr lang="en-US" sz="1347" dirty="0" err="1"/>
              <a:t>pts</a:t>
            </a:r>
            <a:r>
              <a:rPr lang="en-US" sz="1347" dirty="0"/>
              <a:t> </a:t>
            </a:r>
          </a:p>
          <a:p>
            <a:r>
              <a:rPr lang="fr-FR" sz="1347" dirty="0"/>
              <a:t>RT loge 64,8 Gy +/- </a:t>
            </a:r>
            <a:r>
              <a:rPr lang="fr-FR" sz="1347" dirty="0" err="1"/>
              <a:t>bicalutamide</a:t>
            </a:r>
            <a:r>
              <a:rPr lang="fr-FR" sz="1347" dirty="0"/>
              <a:t> (24 m, 150 mg/j)</a:t>
            </a:r>
          </a:p>
          <a:p>
            <a:endParaRPr lang="fr-FR" sz="1347" dirty="0"/>
          </a:p>
          <a:p>
            <a:r>
              <a:rPr lang="fr-FR" sz="1347" dirty="0"/>
              <a:t>Survie </a:t>
            </a:r>
            <a:r>
              <a:rPr lang="fr-FR" sz="1347" u="sng" dirty="0"/>
              <a:t>globale</a:t>
            </a:r>
            <a:r>
              <a:rPr lang="fr-FR" sz="1347" dirty="0"/>
              <a:t> à 12 ans + 5%</a:t>
            </a:r>
          </a:p>
          <a:p>
            <a:endParaRPr lang="fr-FR" sz="1347" dirty="0"/>
          </a:p>
          <a:p>
            <a:pPr lvl="1"/>
            <a:r>
              <a:rPr lang="fr-FR" sz="1203" dirty="0"/>
              <a:t>76.3% RT + HT</a:t>
            </a:r>
          </a:p>
          <a:p>
            <a:pPr lvl="1"/>
            <a:r>
              <a:rPr lang="fr-FR" sz="1203" dirty="0"/>
              <a:t>71.3% : RT seule</a:t>
            </a:r>
          </a:p>
          <a:p>
            <a:pPr lvl="1"/>
            <a:endParaRPr lang="fr-FR" sz="1203" dirty="0"/>
          </a:p>
          <a:p>
            <a:endParaRPr lang="fr-FR" sz="1491" dirty="0"/>
          </a:p>
          <a:p>
            <a:endParaRPr lang="fr-FR" sz="1347" dirty="0"/>
          </a:p>
        </p:txBody>
      </p:sp>
      <p:pic>
        <p:nvPicPr>
          <p:cNvPr id="11" name="Espace réservé du contenu 6" descr="Capture d’écran 2018-01-13 à 14.59.06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48" b="-26648"/>
          <a:stretch>
            <a:fillRect/>
          </a:stretch>
        </p:blipFill>
        <p:spPr>
          <a:xfrm>
            <a:off x="4666673" y="1085594"/>
            <a:ext cx="3886200" cy="3262312"/>
          </a:xfrm>
        </p:spPr>
      </p:pic>
      <p:sp>
        <p:nvSpPr>
          <p:cNvPr id="12" name="Rectangle 11"/>
          <p:cNvSpPr/>
          <p:nvPr/>
        </p:nvSpPr>
        <p:spPr>
          <a:xfrm>
            <a:off x="1285784" y="4266547"/>
            <a:ext cx="7059155" cy="187742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fr-FR" sz="770" dirty="0" err="1"/>
              <a:t>Shipley</a:t>
            </a:r>
            <a:r>
              <a:rPr lang="fr-FR" sz="770" dirty="0"/>
              <a:t>, W. U. </a:t>
            </a:r>
            <a:r>
              <a:rPr lang="fr-FR" sz="770" i="1" dirty="0"/>
              <a:t>et al.</a:t>
            </a:r>
            <a:r>
              <a:rPr lang="fr-FR" sz="770" dirty="0"/>
              <a:t> Radiation </a:t>
            </a:r>
            <a:r>
              <a:rPr lang="fr-FR" sz="770" dirty="0" err="1"/>
              <a:t>with</a:t>
            </a:r>
            <a:r>
              <a:rPr lang="fr-FR" sz="770" dirty="0"/>
              <a:t> or </a:t>
            </a:r>
            <a:r>
              <a:rPr lang="fr-FR" sz="770" dirty="0" err="1"/>
              <a:t>without</a:t>
            </a:r>
            <a:r>
              <a:rPr lang="fr-FR" sz="770" dirty="0"/>
              <a:t> </a:t>
            </a:r>
            <a:r>
              <a:rPr lang="fr-FR" sz="770" dirty="0" err="1"/>
              <a:t>Antiandrogen</a:t>
            </a:r>
            <a:r>
              <a:rPr lang="fr-FR" sz="770" dirty="0"/>
              <a:t> </a:t>
            </a:r>
            <a:r>
              <a:rPr lang="fr-FR" sz="770" dirty="0" err="1"/>
              <a:t>Therapy</a:t>
            </a:r>
            <a:r>
              <a:rPr lang="fr-FR" sz="770" dirty="0"/>
              <a:t> in </a:t>
            </a:r>
            <a:r>
              <a:rPr lang="fr-FR" sz="770" dirty="0" err="1"/>
              <a:t>Recurrent</a:t>
            </a:r>
            <a:r>
              <a:rPr lang="fr-FR" sz="770" dirty="0"/>
              <a:t> Prostate Cancer. </a:t>
            </a:r>
            <a:r>
              <a:rPr lang="fr-FR" sz="770" i="1" dirty="0"/>
              <a:t>N </a:t>
            </a:r>
            <a:r>
              <a:rPr lang="fr-FR" sz="770" i="1" dirty="0" err="1"/>
              <a:t>Engl</a:t>
            </a:r>
            <a:r>
              <a:rPr lang="fr-FR" sz="770" i="1" dirty="0"/>
              <a:t> J Med</a:t>
            </a:r>
            <a:r>
              <a:rPr lang="fr-FR" sz="770" dirty="0"/>
              <a:t> </a:t>
            </a:r>
            <a:r>
              <a:rPr lang="fr-FR" sz="770" b="1" dirty="0"/>
              <a:t>376,</a:t>
            </a:r>
            <a:r>
              <a:rPr lang="fr-FR" sz="770" dirty="0"/>
              <a:t> 417–428 (2017).</a:t>
            </a:r>
          </a:p>
        </p:txBody>
      </p:sp>
    </p:spTree>
    <p:extLst>
      <p:ext uri="{BB962C8B-B14F-4D97-AF65-F5344CB8AC3E}">
        <p14:creationId xmlns:p14="http://schemas.microsoft.com/office/powerpoint/2010/main" val="2070241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b="1" dirty="0"/>
              <a:t>RTOG 9601 : RT +/- BCL 2 ans</a:t>
            </a:r>
            <a:r>
              <a:rPr lang="fr-FR" sz="1600" dirty="0"/>
              <a:t>  		</a:t>
            </a:r>
            <a:r>
              <a:rPr lang="fr-FR" sz="1200" b="1" dirty="0"/>
              <a:t>Pas de bénéfice HT longue si PSA &lt; 0,7 ou 0,6 </a:t>
            </a:r>
            <a:r>
              <a:rPr lang="fr-FR" sz="1200" b="1" dirty="0" err="1"/>
              <a:t>ng</a:t>
            </a:r>
            <a:r>
              <a:rPr lang="fr-FR" sz="1200" b="1" dirty="0"/>
              <a:t>/ml</a:t>
            </a:r>
            <a:endParaRPr lang="fr-FR" sz="1600" b="1" dirty="0"/>
          </a:p>
        </p:txBody>
      </p:sp>
      <p:pic>
        <p:nvPicPr>
          <p:cNvPr id="4" name="Espace réservé du contenu 3" descr="Capture d’écran 2018-01-13 à 15.05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5" y="1181322"/>
            <a:ext cx="7801110" cy="3262613"/>
          </a:xfrm>
        </p:spPr>
      </p:pic>
      <p:sp>
        <p:nvSpPr>
          <p:cNvPr id="5" name="Rectangle 4"/>
          <p:cNvSpPr/>
          <p:nvPr/>
        </p:nvSpPr>
        <p:spPr>
          <a:xfrm flipV="1">
            <a:off x="519024" y="2571750"/>
            <a:ext cx="7801111" cy="692816"/>
          </a:xfrm>
          <a:prstGeom prst="rect">
            <a:avLst/>
          </a:prstGeom>
          <a:noFill/>
          <a:ln w="38100" cmpd="sng">
            <a:solidFill>
              <a:srgbClr val="9505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fr-FR" sz="866"/>
          </a:p>
        </p:txBody>
      </p:sp>
      <p:sp>
        <p:nvSpPr>
          <p:cNvPr id="7" name="Rectangle 6"/>
          <p:cNvSpPr/>
          <p:nvPr/>
        </p:nvSpPr>
        <p:spPr>
          <a:xfrm>
            <a:off x="655782" y="4392910"/>
            <a:ext cx="8552873" cy="30623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70" dirty="0" err="1"/>
              <a:t>Shipley</a:t>
            </a:r>
            <a:r>
              <a:rPr lang="fr-FR" sz="770" dirty="0"/>
              <a:t>, W. U. </a:t>
            </a:r>
            <a:r>
              <a:rPr lang="fr-FR" sz="770" i="1" dirty="0"/>
              <a:t>et al.</a:t>
            </a:r>
            <a:r>
              <a:rPr lang="fr-FR" sz="770" dirty="0"/>
              <a:t> Radiation </a:t>
            </a:r>
            <a:r>
              <a:rPr lang="fr-FR" sz="770" dirty="0" err="1"/>
              <a:t>with</a:t>
            </a:r>
            <a:r>
              <a:rPr lang="fr-FR" sz="770" dirty="0"/>
              <a:t> or </a:t>
            </a:r>
            <a:r>
              <a:rPr lang="fr-FR" sz="770" dirty="0" err="1"/>
              <a:t>without</a:t>
            </a:r>
            <a:r>
              <a:rPr lang="fr-FR" sz="770" dirty="0"/>
              <a:t> </a:t>
            </a:r>
            <a:r>
              <a:rPr lang="fr-FR" sz="770" dirty="0" err="1"/>
              <a:t>Antiandrogen</a:t>
            </a:r>
            <a:r>
              <a:rPr lang="fr-FR" sz="770" dirty="0"/>
              <a:t> </a:t>
            </a:r>
            <a:r>
              <a:rPr lang="fr-FR" sz="770" dirty="0" err="1"/>
              <a:t>Therapy</a:t>
            </a:r>
            <a:r>
              <a:rPr lang="fr-FR" sz="770" dirty="0"/>
              <a:t> in </a:t>
            </a:r>
            <a:r>
              <a:rPr lang="fr-FR" sz="770" dirty="0" err="1"/>
              <a:t>Recurrent</a:t>
            </a:r>
            <a:r>
              <a:rPr lang="fr-FR" sz="770" dirty="0"/>
              <a:t> Prostate Cancer. </a:t>
            </a:r>
            <a:r>
              <a:rPr lang="fr-FR" sz="770" i="1" dirty="0"/>
              <a:t>N </a:t>
            </a:r>
            <a:r>
              <a:rPr lang="fr-FR" sz="770" i="1" dirty="0" err="1"/>
              <a:t>Engl</a:t>
            </a:r>
            <a:r>
              <a:rPr lang="fr-FR" sz="770" i="1" dirty="0"/>
              <a:t> J Med</a:t>
            </a:r>
            <a:r>
              <a:rPr lang="fr-FR" sz="770" dirty="0"/>
              <a:t> </a:t>
            </a:r>
            <a:r>
              <a:rPr lang="fr-FR" sz="770" b="1" dirty="0"/>
              <a:t>376,</a:t>
            </a:r>
            <a:r>
              <a:rPr lang="fr-FR" sz="770" dirty="0"/>
              <a:t> 417–428 (2017)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70" dirty="0" err="1"/>
              <a:t>Dess</a:t>
            </a:r>
            <a:r>
              <a:rPr lang="fr-FR" sz="770" dirty="0"/>
              <a:t> et al, Association of </a:t>
            </a:r>
            <a:r>
              <a:rPr lang="fr-FR" sz="770" dirty="0" err="1"/>
              <a:t>Presalvage</a:t>
            </a:r>
            <a:r>
              <a:rPr lang="fr-FR" sz="770" dirty="0"/>
              <a:t> </a:t>
            </a:r>
            <a:r>
              <a:rPr lang="fr-FR" sz="770" dirty="0" err="1"/>
              <a:t>Radiotherapy</a:t>
            </a:r>
            <a:r>
              <a:rPr lang="fr-FR" sz="770" dirty="0"/>
              <a:t> PSA Levels </a:t>
            </a:r>
            <a:r>
              <a:rPr lang="fr-FR" sz="770" dirty="0" err="1"/>
              <a:t>After</a:t>
            </a:r>
            <a:r>
              <a:rPr lang="fr-FR" sz="770" dirty="0"/>
              <a:t> </a:t>
            </a:r>
            <a:r>
              <a:rPr lang="fr-FR" sz="770" dirty="0" err="1"/>
              <a:t>Prostatectomy</a:t>
            </a:r>
            <a:r>
              <a:rPr lang="fr-FR" sz="770" dirty="0"/>
              <a:t> </a:t>
            </a:r>
            <a:r>
              <a:rPr lang="fr-FR" sz="770" dirty="0" err="1"/>
              <a:t>With</a:t>
            </a:r>
            <a:r>
              <a:rPr lang="fr-FR" sz="770" dirty="0"/>
              <a:t> </a:t>
            </a:r>
            <a:r>
              <a:rPr lang="fr-FR" sz="770" dirty="0" err="1"/>
              <a:t>Outcomes</a:t>
            </a:r>
            <a:r>
              <a:rPr lang="fr-FR" sz="770" dirty="0"/>
              <a:t> of Long-</a:t>
            </a:r>
            <a:r>
              <a:rPr lang="fr-FR" sz="770" dirty="0" err="1"/>
              <a:t>term</a:t>
            </a:r>
            <a:r>
              <a:rPr lang="fr-FR" sz="770" dirty="0"/>
              <a:t> </a:t>
            </a:r>
            <a:r>
              <a:rPr lang="fr-FR" sz="770" dirty="0" err="1"/>
              <a:t>Antiandrogen</a:t>
            </a:r>
            <a:r>
              <a:rPr lang="fr-FR" sz="770" dirty="0"/>
              <a:t> </a:t>
            </a:r>
            <a:r>
              <a:rPr lang="fr-FR" sz="770" dirty="0" err="1"/>
              <a:t>Therapy</a:t>
            </a:r>
            <a:r>
              <a:rPr lang="fr-FR" sz="770" dirty="0"/>
              <a:t> in Men </a:t>
            </a:r>
            <a:r>
              <a:rPr lang="fr-FR" sz="770" dirty="0" err="1"/>
              <a:t>With</a:t>
            </a:r>
            <a:r>
              <a:rPr lang="fr-FR" sz="770" dirty="0"/>
              <a:t> Prostate Cancer, </a:t>
            </a:r>
            <a:r>
              <a:rPr lang="mr-IN" sz="770" dirty="0"/>
              <a:t>JAMA </a:t>
            </a:r>
            <a:r>
              <a:rPr lang="mr-IN" sz="770" dirty="0" err="1"/>
              <a:t>Oncol</a:t>
            </a:r>
            <a:r>
              <a:rPr lang="mr-IN" sz="770" dirty="0"/>
              <a:t>. 2020</a:t>
            </a:r>
            <a:endParaRPr lang="fr-FR" sz="77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370D2A-A401-7D46-94D8-A729D5CDF368}"/>
              </a:ext>
            </a:extLst>
          </p:cNvPr>
          <p:cNvSpPr txBox="1"/>
          <p:nvPr/>
        </p:nvSpPr>
        <p:spPr>
          <a:xfrm>
            <a:off x="2646218" y="72371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950558"/>
                </a:solidFill>
              </a:rPr>
              <a:t>Bénéfice en survie RTHT seulement si PSA &gt; 0,6 </a:t>
            </a:r>
            <a:r>
              <a:rPr lang="fr-FR" sz="1400" b="1" dirty="0" err="1">
                <a:solidFill>
                  <a:srgbClr val="950558"/>
                </a:solidFill>
              </a:rPr>
              <a:t>ng</a:t>
            </a:r>
            <a:r>
              <a:rPr lang="fr-FR" sz="1400" b="1" dirty="0">
                <a:solidFill>
                  <a:srgbClr val="950558"/>
                </a:solidFill>
              </a:rPr>
              <a:t>/ml (majoration mortalité cardio-vasculaire si PSA trop bas)</a:t>
            </a:r>
          </a:p>
        </p:txBody>
      </p:sp>
    </p:spTree>
    <p:extLst>
      <p:ext uri="{BB962C8B-B14F-4D97-AF65-F5344CB8AC3E}">
        <p14:creationId xmlns:p14="http://schemas.microsoft.com/office/powerpoint/2010/main" val="5181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Rechute après chirurgie : histoire naturelle</a:t>
            </a:r>
          </a:p>
        </p:txBody>
      </p:sp>
      <p:grpSp>
        <p:nvGrpSpPr>
          <p:cNvPr id="16" name="Grouper 15"/>
          <p:cNvGrpSpPr/>
          <p:nvPr/>
        </p:nvGrpSpPr>
        <p:grpSpPr>
          <a:xfrm>
            <a:off x="1543051" y="1143000"/>
            <a:ext cx="6127922" cy="1362924"/>
            <a:chOff x="533400" y="2133600"/>
            <a:chExt cx="8170562" cy="1817232"/>
          </a:xfrm>
        </p:grpSpPr>
        <p:sp>
          <p:nvSpPr>
            <p:cNvPr id="3" name="Rectangle 2"/>
            <p:cNvSpPr/>
            <p:nvPr/>
          </p:nvSpPr>
          <p:spPr>
            <a:xfrm>
              <a:off x="533400" y="2133600"/>
              <a:ext cx="2076450" cy="7620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350" dirty="0">
                  <a:solidFill>
                    <a:prstClr val="white"/>
                  </a:solidFill>
                  <a:latin typeface="Calibri"/>
                </a:rPr>
                <a:t>Rechute</a:t>
              </a:r>
            </a:p>
            <a:p>
              <a:pPr algn="ctr">
                <a:defRPr/>
              </a:pPr>
              <a:r>
                <a:rPr lang="fr-FR" sz="1350" dirty="0">
                  <a:solidFill>
                    <a:prstClr val="white"/>
                  </a:solidFill>
                  <a:latin typeface="Calibri"/>
                </a:rPr>
                <a:t>biochimique</a:t>
              </a:r>
            </a:p>
          </p:txBody>
        </p:sp>
        <p:sp>
          <p:nvSpPr>
            <p:cNvPr id="4" name="Flèche vers la droite 3"/>
            <p:cNvSpPr/>
            <p:nvPr/>
          </p:nvSpPr>
          <p:spPr>
            <a:xfrm>
              <a:off x="2743200" y="2438400"/>
              <a:ext cx="106680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62400" y="2133600"/>
              <a:ext cx="1676400" cy="762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350" dirty="0">
                  <a:solidFill>
                    <a:prstClr val="white"/>
                  </a:solidFill>
                  <a:latin typeface="Calibri"/>
                </a:rPr>
                <a:t>Métastases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762750" y="2133600"/>
              <a:ext cx="1676400" cy="7620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350" dirty="0">
                  <a:solidFill>
                    <a:prstClr val="white"/>
                  </a:solidFill>
                  <a:latin typeface="Calibri"/>
                </a:rPr>
                <a:t>DC</a:t>
              </a:r>
            </a:p>
          </p:txBody>
        </p:sp>
        <p:sp>
          <p:nvSpPr>
            <p:cNvPr id="7" name="Flèche vers la droite 6"/>
            <p:cNvSpPr/>
            <p:nvPr/>
          </p:nvSpPr>
          <p:spPr>
            <a:xfrm>
              <a:off x="5772150" y="2438400"/>
              <a:ext cx="857250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1600200" y="3276600"/>
              <a:ext cx="3276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5029200" y="3091935"/>
              <a:ext cx="73780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 sz="1350" dirty="0">
                  <a:solidFill>
                    <a:prstClr val="black"/>
                  </a:solidFill>
                  <a:latin typeface="Calibri"/>
                </a:rPr>
                <a:t>8 ans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1600200" y="3733800"/>
              <a:ext cx="5791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7848599" y="3550723"/>
              <a:ext cx="85536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 sz="1350" dirty="0">
                  <a:solidFill>
                    <a:prstClr val="black"/>
                  </a:solidFill>
                  <a:latin typeface="Calibri"/>
                </a:rPr>
                <a:t>13 ans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4802420" y="2628900"/>
            <a:ext cx="25680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350" dirty="0">
                <a:solidFill>
                  <a:prstClr val="black"/>
                </a:solidFill>
                <a:latin typeface="Calibri"/>
              </a:rPr>
              <a:t>Pound, JAMA, 1999; 281: 1591-97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543050" y="3314701"/>
            <a:ext cx="3104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Survie à 10 ans après chirurgie:</a:t>
            </a:r>
          </a:p>
          <a:p>
            <a:pPr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 Si récidive biochimique: 88%</a:t>
            </a:r>
          </a:p>
          <a:p>
            <a:pPr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 Si contrôle biochimique: 93%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620949" y="4457700"/>
            <a:ext cx="25710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350" dirty="0" err="1">
                <a:solidFill>
                  <a:prstClr val="black"/>
                </a:solidFill>
                <a:latin typeface="Calibri"/>
              </a:rPr>
              <a:t>Jhaveri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, </a:t>
            </a:r>
            <a:r>
              <a:rPr lang="fr-FR" sz="1350" dirty="0" err="1">
                <a:solidFill>
                  <a:prstClr val="black"/>
                </a:solidFill>
                <a:latin typeface="Calibri"/>
              </a:rPr>
              <a:t>Urology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, 1999; 54: 884-90</a:t>
            </a:r>
          </a:p>
        </p:txBody>
      </p:sp>
    </p:spTree>
    <p:extLst>
      <p:ext uri="{BB962C8B-B14F-4D97-AF65-F5344CB8AC3E}">
        <p14:creationId xmlns:p14="http://schemas.microsoft.com/office/powerpoint/2010/main" val="2353584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 descr="Capture d’écran 2018-01-13 à 15.05.24.png">
            <a:extLst>
              <a:ext uri="{FF2B5EF4-FFF2-40B4-BE49-F238E27FC236}">
                <a16:creationId xmlns:a16="http://schemas.microsoft.com/office/drawing/2014/main" id="{59D3D8EF-864E-E015-B29D-6B364B7CE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5" y="1181322"/>
            <a:ext cx="7801110" cy="32626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b="1" dirty="0"/>
              <a:t>RTOG 9601 : RT +/- BCL 2 ans</a:t>
            </a:r>
            <a:r>
              <a:rPr lang="fr-FR" sz="1600" dirty="0"/>
              <a:t> 	</a:t>
            </a:r>
            <a:r>
              <a:rPr lang="fr-FR" sz="1200" b="1" dirty="0"/>
              <a:t>Bénéfice HT pour R1 = Renforcement de l’action locale de la RT</a:t>
            </a:r>
            <a:endParaRPr lang="fr-FR" sz="1600" b="1" dirty="0"/>
          </a:p>
        </p:txBody>
      </p:sp>
      <p:sp>
        <p:nvSpPr>
          <p:cNvPr id="6" name="Rectangle 5"/>
          <p:cNvSpPr/>
          <p:nvPr/>
        </p:nvSpPr>
        <p:spPr>
          <a:xfrm flipV="1">
            <a:off x="588306" y="3229924"/>
            <a:ext cx="7801111" cy="900661"/>
          </a:xfrm>
          <a:prstGeom prst="rect">
            <a:avLst/>
          </a:prstGeom>
          <a:noFill/>
          <a:ln w="38100" cmpd="sng">
            <a:solidFill>
              <a:srgbClr val="9505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fr-FR" sz="866"/>
          </a:p>
        </p:txBody>
      </p:sp>
      <p:sp>
        <p:nvSpPr>
          <p:cNvPr id="8" name="Rectangle 7"/>
          <p:cNvSpPr/>
          <p:nvPr/>
        </p:nvSpPr>
        <p:spPr>
          <a:xfrm>
            <a:off x="1627530" y="4677986"/>
            <a:ext cx="7059155" cy="187742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fr-FR" sz="770" dirty="0" err="1"/>
              <a:t>Shipley</a:t>
            </a:r>
            <a:r>
              <a:rPr lang="fr-FR" sz="770" dirty="0"/>
              <a:t>, W. U. </a:t>
            </a:r>
            <a:r>
              <a:rPr lang="fr-FR" sz="770" i="1" dirty="0"/>
              <a:t>et al.</a:t>
            </a:r>
            <a:r>
              <a:rPr lang="fr-FR" sz="770" dirty="0"/>
              <a:t> Radiation </a:t>
            </a:r>
            <a:r>
              <a:rPr lang="fr-FR" sz="770" dirty="0" err="1"/>
              <a:t>with</a:t>
            </a:r>
            <a:r>
              <a:rPr lang="fr-FR" sz="770" dirty="0"/>
              <a:t> or </a:t>
            </a:r>
            <a:r>
              <a:rPr lang="fr-FR" sz="770" dirty="0" err="1"/>
              <a:t>without</a:t>
            </a:r>
            <a:r>
              <a:rPr lang="fr-FR" sz="770" dirty="0"/>
              <a:t> </a:t>
            </a:r>
            <a:r>
              <a:rPr lang="fr-FR" sz="770" dirty="0" err="1"/>
              <a:t>Antiandrogen</a:t>
            </a:r>
            <a:r>
              <a:rPr lang="fr-FR" sz="770" dirty="0"/>
              <a:t> </a:t>
            </a:r>
            <a:r>
              <a:rPr lang="fr-FR" sz="770" dirty="0" err="1"/>
              <a:t>Therapy</a:t>
            </a:r>
            <a:r>
              <a:rPr lang="fr-FR" sz="770" dirty="0"/>
              <a:t> in </a:t>
            </a:r>
            <a:r>
              <a:rPr lang="fr-FR" sz="770" dirty="0" err="1"/>
              <a:t>Recurrent</a:t>
            </a:r>
            <a:r>
              <a:rPr lang="fr-FR" sz="770" dirty="0"/>
              <a:t> Prostate Cancer. </a:t>
            </a:r>
            <a:r>
              <a:rPr lang="fr-FR" sz="770" i="1" dirty="0"/>
              <a:t>N </a:t>
            </a:r>
            <a:r>
              <a:rPr lang="fr-FR" sz="770" i="1" dirty="0" err="1"/>
              <a:t>Engl</a:t>
            </a:r>
            <a:r>
              <a:rPr lang="fr-FR" sz="770" i="1" dirty="0"/>
              <a:t> J Med</a:t>
            </a:r>
            <a:r>
              <a:rPr lang="fr-FR" sz="770" dirty="0"/>
              <a:t> </a:t>
            </a:r>
            <a:r>
              <a:rPr lang="fr-FR" sz="770" b="1" dirty="0"/>
              <a:t>376,</a:t>
            </a:r>
            <a:r>
              <a:rPr lang="fr-FR" sz="770" dirty="0"/>
              <a:t> 417–428 (2017).</a:t>
            </a:r>
          </a:p>
        </p:txBody>
      </p:sp>
    </p:spTree>
    <p:extLst>
      <p:ext uri="{BB962C8B-B14F-4D97-AF65-F5344CB8AC3E}">
        <p14:creationId xmlns:p14="http://schemas.microsoft.com/office/powerpoint/2010/main" val="23022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D5DD940-E13E-DECA-801C-082627EE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AJOUTER </a:t>
            </a:r>
            <a:r>
              <a:rPr lang="fr-FR" dirty="0" err="1"/>
              <a:t>hormonotherapie</a:t>
            </a:r>
            <a:r>
              <a:rPr lang="fr-FR" dirty="0"/>
              <a:t> ?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A4B122D7-A9DF-2361-019A-8E740B42093D}"/>
              </a:ext>
            </a:extLst>
          </p:cNvPr>
          <p:cNvGraphicFramePr/>
          <p:nvPr/>
        </p:nvGraphicFramePr>
        <p:xfrm>
          <a:off x="1466308" y="1112108"/>
          <a:ext cx="6421547" cy="298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E38AFA1-0266-5FD0-8A61-033F1347A680}"/>
              </a:ext>
            </a:extLst>
          </p:cNvPr>
          <p:cNvSpPr/>
          <p:nvPr/>
        </p:nvSpPr>
        <p:spPr>
          <a:xfrm flipV="1">
            <a:off x="2530764" y="1670627"/>
            <a:ext cx="4414982" cy="637400"/>
          </a:xfrm>
          <a:prstGeom prst="rect">
            <a:avLst/>
          </a:prstGeom>
          <a:noFill/>
          <a:ln w="38100" cmpd="sng">
            <a:solidFill>
              <a:srgbClr val="9505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fr-FR" sz="866"/>
          </a:p>
        </p:txBody>
      </p:sp>
    </p:spTree>
    <p:extLst>
      <p:ext uri="{BB962C8B-B14F-4D97-AF65-F5344CB8AC3E}">
        <p14:creationId xmlns:p14="http://schemas.microsoft.com/office/powerpoint/2010/main" val="341794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b="1" dirty="0"/>
              <a:t>GETUG 16: RT +/- HT 6 mois</a:t>
            </a:r>
            <a:r>
              <a:rPr lang="fr-FR" sz="1600" dirty="0"/>
              <a:t> 		</a:t>
            </a:r>
            <a:r>
              <a:rPr lang="fr-FR" sz="1400" b="1" i="1" dirty="0"/>
              <a:t>Remontée du PSA après chirurgie</a:t>
            </a:r>
            <a:endParaRPr lang="fr-FR" sz="1600" b="1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457200" y="1252349"/>
            <a:ext cx="4046538" cy="3263900"/>
          </a:xfrm>
        </p:spPr>
        <p:txBody>
          <a:bodyPr>
            <a:normAutofit/>
          </a:bodyPr>
          <a:lstStyle/>
          <a:p>
            <a:endParaRPr lang="fr-FR" sz="1347" dirty="0">
              <a:latin typeface="Calibri"/>
              <a:cs typeface="Calibri"/>
            </a:endParaRPr>
          </a:p>
          <a:p>
            <a:r>
              <a:rPr lang="fr-FR" sz="1347" dirty="0">
                <a:latin typeface="Calibri"/>
                <a:cs typeface="Calibri"/>
              </a:rPr>
              <a:t>2006-2010, 743 pts</a:t>
            </a:r>
          </a:p>
          <a:p>
            <a:endParaRPr lang="fr-FR" sz="1347" dirty="0">
              <a:latin typeface="Calibri"/>
              <a:cs typeface="Calibri"/>
            </a:endParaRPr>
          </a:p>
          <a:p>
            <a:r>
              <a:rPr lang="fr-FR" sz="1347" dirty="0">
                <a:latin typeface="Calibri"/>
                <a:cs typeface="Calibri"/>
              </a:rPr>
              <a:t>RT 66 Gy +/- </a:t>
            </a:r>
            <a:r>
              <a:rPr lang="fr-FR" sz="1347" dirty="0" err="1">
                <a:latin typeface="Calibri"/>
                <a:cs typeface="Calibri"/>
              </a:rPr>
              <a:t>Goserilin</a:t>
            </a:r>
            <a:r>
              <a:rPr lang="fr-FR" sz="1347" dirty="0">
                <a:latin typeface="Calibri"/>
                <a:cs typeface="Calibri"/>
              </a:rPr>
              <a:t> (6 mois)</a:t>
            </a:r>
          </a:p>
          <a:p>
            <a:endParaRPr lang="fr-FR" sz="1347" dirty="0">
              <a:latin typeface="Calibri"/>
              <a:cs typeface="Calibri"/>
            </a:endParaRPr>
          </a:p>
          <a:p>
            <a:r>
              <a:rPr lang="fr-FR" sz="1347" dirty="0">
                <a:latin typeface="Calibri"/>
                <a:cs typeface="Calibri"/>
              </a:rPr>
              <a:t>À 5 ans : survie sans rechute biochimique </a:t>
            </a:r>
          </a:p>
          <a:p>
            <a:pPr lvl="1"/>
            <a:r>
              <a:rPr lang="fr-FR" sz="1203" dirty="0">
                <a:latin typeface="Calibri"/>
                <a:cs typeface="Calibri"/>
              </a:rPr>
              <a:t>RT HT 		</a:t>
            </a:r>
            <a:r>
              <a:rPr lang="mr-IN" sz="1203" dirty="0">
                <a:latin typeface="Calibri"/>
                <a:cs typeface="Calibri"/>
              </a:rPr>
              <a:t>80%</a:t>
            </a:r>
            <a:endParaRPr lang="fr-FR" sz="1203" dirty="0">
              <a:latin typeface="Calibri"/>
              <a:cs typeface="Calibri"/>
            </a:endParaRPr>
          </a:p>
          <a:p>
            <a:pPr lvl="1"/>
            <a:r>
              <a:rPr lang="fr-FR" sz="1203" dirty="0">
                <a:latin typeface="Calibri"/>
                <a:cs typeface="Calibri"/>
              </a:rPr>
              <a:t>RT seule </a:t>
            </a:r>
            <a:r>
              <a:rPr lang="mr-IN" sz="1203" dirty="0">
                <a:latin typeface="Calibri"/>
                <a:cs typeface="Calibri"/>
              </a:rPr>
              <a:t> </a:t>
            </a:r>
            <a:r>
              <a:rPr lang="fr-FR" sz="1203" dirty="0">
                <a:latin typeface="Calibri"/>
                <a:cs typeface="Calibri"/>
              </a:rPr>
              <a:t>	</a:t>
            </a:r>
            <a:r>
              <a:rPr lang="mr-IN" sz="1203" dirty="0">
                <a:latin typeface="Calibri"/>
                <a:cs typeface="Calibri"/>
              </a:rPr>
              <a:t>62% </a:t>
            </a:r>
            <a:endParaRPr lang="fr-FR" sz="1203" dirty="0">
              <a:latin typeface="Calibri"/>
              <a:cs typeface="Calibri"/>
            </a:endParaRPr>
          </a:p>
          <a:p>
            <a:pPr lvl="1"/>
            <a:r>
              <a:rPr lang="mr-IN" sz="1203" b="1" dirty="0">
                <a:latin typeface="Calibri"/>
                <a:cs typeface="Calibri"/>
              </a:rPr>
              <a:t>HR</a:t>
            </a:r>
            <a:r>
              <a:rPr lang="fr-FR" sz="1203" b="1" dirty="0">
                <a:latin typeface="Calibri"/>
                <a:cs typeface="Calibri"/>
              </a:rPr>
              <a:t>=</a:t>
            </a:r>
            <a:r>
              <a:rPr lang="mr-IN" sz="1203" b="1" dirty="0">
                <a:latin typeface="Calibri"/>
                <a:cs typeface="Calibri"/>
              </a:rPr>
              <a:t> </a:t>
            </a:r>
            <a:r>
              <a:rPr lang="fr-FR" sz="1203" b="1" dirty="0">
                <a:latin typeface="Calibri"/>
                <a:cs typeface="Calibri"/>
              </a:rPr>
              <a:t>0,50</a:t>
            </a:r>
            <a:r>
              <a:rPr lang="mr-IN" sz="1203" dirty="0">
                <a:latin typeface="Calibri"/>
                <a:cs typeface="Calibri"/>
              </a:rPr>
              <a:t>, p&lt;0</a:t>
            </a:r>
            <a:r>
              <a:rPr lang="fr-FR" sz="1203" dirty="0">
                <a:latin typeface="Calibri"/>
                <a:cs typeface="Calibri"/>
              </a:rPr>
              <a:t>,</a:t>
            </a:r>
            <a:r>
              <a:rPr lang="mr-IN" sz="1203" dirty="0">
                <a:latin typeface="Calibri"/>
                <a:cs typeface="Calibri"/>
              </a:rPr>
              <a:t>0001 </a:t>
            </a:r>
            <a:endParaRPr lang="fr-FR" sz="1203" dirty="0">
              <a:latin typeface="Calibri"/>
              <a:cs typeface="Calibri"/>
            </a:endParaRPr>
          </a:p>
          <a:p>
            <a:endParaRPr lang="fr-FR" sz="1347" dirty="0">
              <a:latin typeface="Calibri"/>
              <a:cs typeface="Calibri"/>
            </a:endParaRPr>
          </a:p>
          <a:p>
            <a:r>
              <a:rPr lang="fr-FR" sz="1347" dirty="0">
                <a:latin typeface="Calibri"/>
                <a:cs typeface="Calibri"/>
              </a:rPr>
              <a:t>À</a:t>
            </a:r>
            <a:r>
              <a:rPr lang="fr-FR" sz="1347" dirty="0"/>
              <a:t> 9 ans : Bénéfice en survie sans rechute métastatique</a:t>
            </a:r>
          </a:p>
          <a:p>
            <a:endParaRPr lang="fr-FR" sz="1347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7530" y="4374073"/>
            <a:ext cx="7135353" cy="30623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fr-FR" sz="770" dirty="0"/>
              <a:t>Carrie C, et al. Short-</a:t>
            </a:r>
            <a:r>
              <a:rPr lang="fr-FR" sz="770" dirty="0" err="1"/>
              <a:t>term</a:t>
            </a:r>
            <a:r>
              <a:rPr lang="fr-FR" sz="770" dirty="0"/>
              <a:t> </a:t>
            </a:r>
            <a:r>
              <a:rPr lang="fr-FR" sz="770" dirty="0" err="1"/>
              <a:t>androgen</a:t>
            </a:r>
            <a:r>
              <a:rPr lang="fr-FR" sz="770" dirty="0"/>
              <a:t> </a:t>
            </a:r>
            <a:r>
              <a:rPr lang="fr-FR" sz="770" dirty="0" err="1"/>
              <a:t>deprivation</a:t>
            </a:r>
            <a:r>
              <a:rPr lang="fr-FR" sz="770" dirty="0"/>
              <a:t> </a:t>
            </a:r>
            <a:r>
              <a:rPr lang="fr-FR" sz="770" dirty="0" err="1"/>
              <a:t>therapy</a:t>
            </a:r>
            <a:r>
              <a:rPr lang="fr-FR" sz="770" dirty="0"/>
              <a:t> </a:t>
            </a:r>
            <a:r>
              <a:rPr lang="fr-FR" sz="770" dirty="0" err="1"/>
              <a:t>combined</a:t>
            </a:r>
            <a:r>
              <a:rPr lang="fr-FR" sz="770" dirty="0"/>
              <a:t> </a:t>
            </a:r>
            <a:r>
              <a:rPr lang="fr-FR" sz="770" dirty="0" err="1"/>
              <a:t>with</a:t>
            </a:r>
            <a:r>
              <a:rPr lang="fr-FR" sz="770" dirty="0"/>
              <a:t> </a:t>
            </a:r>
            <a:r>
              <a:rPr lang="fr-FR" sz="770" dirty="0" err="1"/>
              <a:t>radiotherapy</a:t>
            </a:r>
            <a:r>
              <a:rPr lang="fr-FR" sz="770" dirty="0"/>
              <a:t> as salvage </a:t>
            </a:r>
            <a:r>
              <a:rPr lang="fr-FR" sz="770" dirty="0" err="1"/>
              <a:t>treatment</a:t>
            </a:r>
            <a:r>
              <a:rPr lang="fr-FR" sz="770" dirty="0"/>
              <a:t> </a:t>
            </a:r>
            <a:r>
              <a:rPr lang="fr-FR" sz="770" dirty="0" err="1"/>
              <a:t>after</a:t>
            </a:r>
            <a:r>
              <a:rPr lang="fr-FR" sz="770" dirty="0"/>
              <a:t> radical </a:t>
            </a:r>
            <a:r>
              <a:rPr lang="fr-FR" sz="770" dirty="0" err="1"/>
              <a:t>prostatectomy</a:t>
            </a:r>
            <a:r>
              <a:rPr lang="fr-FR" sz="770" dirty="0"/>
              <a:t> for prostate cancer (GETUG-AFU 16): a 112-month </a:t>
            </a:r>
            <a:r>
              <a:rPr lang="fr-FR" sz="770" dirty="0" err="1"/>
              <a:t>follow</a:t>
            </a:r>
            <a:r>
              <a:rPr lang="fr-FR" sz="770" dirty="0"/>
              <a:t>-up of a phase 3, </a:t>
            </a:r>
            <a:r>
              <a:rPr lang="fr-FR" sz="770" dirty="0" err="1"/>
              <a:t>randomised</a:t>
            </a:r>
            <a:r>
              <a:rPr lang="fr-FR" sz="770" dirty="0"/>
              <a:t> trial. Lancet </a:t>
            </a:r>
            <a:r>
              <a:rPr lang="fr-FR" sz="770" dirty="0" err="1"/>
              <a:t>Oncol</a:t>
            </a:r>
            <a:r>
              <a:rPr lang="fr-FR" sz="770" dirty="0"/>
              <a:t>. 2019 </a:t>
            </a:r>
            <a:r>
              <a:rPr lang="fr-FR" sz="770" dirty="0" err="1"/>
              <a:t>Oct</a:t>
            </a:r>
            <a:r>
              <a:rPr lang="fr-FR" sz="770" dirty="0"/>
              <a:t> 16. </a:t>
            </a:r>
          </a:p>
        </p:txBody>
      </p:sp>
      <p:pic>
        <p:nvPicPr>
          <p:cNvPr id="8" name="Image 7" descr="Une image contenant texte, ligne, diagramme, Tracé&#10;&#10;Description générée automatiquement">
            <a:extLst>
              <a:ext uri="{FF2B5EF4-FFF2-40B4-BE49-F238E27FC236}">
                <a16:creationId xmlns:a16="http://schemas.microsoft.com/office/drawing/2014/main" id="{9344B583-B196-C266-A8C6-1ABECF3A7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014" y="1374782"/>
            <a:ext cx="4786590" cy="26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34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b="1" dirty="0"/>
              <a:t>GETUG 16 : Qui bénéficie de RT-HT ? 			Tout le monde</a:t>
            </a:r>
          </a:p>
        </p:txBody>
      </p:sp>
      <p:pic>
        <p:nvPicPr>
          <p:cNvPr id="7" name="Espace réservé du contenu 6" descr="Capture d’écran 2018-01-13 à 10.02.20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6" r="-8516"/>
          <a:stretch>
            <a:fillRect/>
          </a:stretch>
        </p:blipFill>
        <p:spPr>
          <a:xfrm>
            <a:off x="0" y="1200150"/>
            <a:ext cx="8229600" cy="3394075"/>
          </a:xfrm>
        </p:spPr>
      </p:pic>
      <p:sp>
        <p:nvSpPr>
          <p:cNvPr id="4" name="Rectangle 3"/>
          <p:cNvSpPr/>
          <p:nvPr/>
        </p:nvSpPr>
        <p:spPr>
          <a:xfrm>
            <a:off x="1592889" y="4650199"/>
            <a:ext cx="7334966" cy="30623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fr-FR" sz="770" dirty="0"/>
              <a:t>Carrie, C. </a:t>
            </a:r>
            <a:r>
              <a:rPr lang="fr-FR" sz="770" i="1" dirty="0"/>
              <a:t>et al.</a:t>
            </a:r>
            <a:r>
              <a:rPr lang="fr-FR" sz="770" dirty="0"/>
              <a:t> Salvage </a:t>
            </a:r>
            <a:r>
              <a:rPr lang="fr-FR" sz="770" dirty="0" err="1"/>
              <a:t>radiotherapy</a:t>
            </a:r>
            <a:r>
              <a:rPr lang="fr-FR" sz="770" dirty="0"/>
              <a:t> </a:t>
            </a:r>
            <a:r>
              <a:rPr lang="fr-FR" sz="770" dirty="0" err="1"/>
              <a:t>with</a:t>
            </a:r>
            <a:r>
              <a:rPr lang="fr-FR" sz="770" dirty="0"/>
              <a:t> or </a:t>
            </a:r>
            <a:r>
              <a:rPr lang="fr-FR" sz="770" dirty="0" err="1"/>
              <a:t>without</a:t>
            </a:r>
            <a:r>
              <a:rPr lang="fr-FR" sz="770" dirty="0"/>
              <a:t> short-</a:t>
            </a:r>
            <a:r>
              <a:rPr lang="fr-FR" sz="770" dirty="0" err="1"/>
              <a:t>term</a:t>
            </a:r>
            <a:r>
              <a:rPr lang="fr-FR" sz="770" dirty="0"/>
              <a:t> hormone </a:t>
            </a:r>
            <a:r>
              <a:rPr lang="fr-FR" sz="770" dirty="0" err="1"/>
              <a:t>therapy</a:t>
            </a:r>
            <a:r>
              <a:rPr lang="fr-FR" sz="770" dirty="0"/>
              <a:t> for </a:t>
            </a:r>
            <a:r>
              <a:rPr lang="fr-FR" sz="770" dirty="0" err="1"/>
              <a:t>rising</a:t>
            </a:r>
            <a:r>
              <a:rPr lang="fr-FR" sz="770" dirty="0"/>
              <a:t> prostate-</a:t>
            </a:r>
            <a:r>
              <a:rPr lang="fr-FR" sz="770" dirty="0" err="1"/>
              <a:t>specific</a:t>
            </a:r>
            <a:r>
              <a:rPr lang="fr-FR" sz="770" dirty="0"/>
              <a:t> </a:t>
            </a:r>
            <a:r>
              <a:rPr lang="fr-FR" sz="770" dirty="0" err="1"/>
              <a:t>antigen</a:t>
            </a:r>
            <a:r>
              <a:rPr lang="fr-FR" sz="770" dirty="0"/>
              <a:t> concentration </a:t>
            </a:r>
            <a:r>
              <a:rPr lang="fr-FR" sz="770" dirty="0" err="1"/>
              <a:t>after</a:t>
            </a:r>
            <a:r>
              <a:rPr lang="fr-FR" sz="770" dirty="0"/>
              <a:t> radical </a:t>
            </a:r>
            <a:r>
              <a:rPr lang="fr-FR" sz="770" dirty="0" err="1"/>
              <a:t>prostatectomy</a:t>
            </a:r>
            <a:r>
              <a:rPr lang="fr-FR" sz="770" dirty="0"/>
              <a:t> (GETUG-AFU 16): a </a:t>
            </a:r>
            <a:r>
              <a:rPr lang="fr-FR" sz="770" dirty="0" err="1"/>
              <a:t>randomised</a:t>
            </a:r>
            <a:r>
              <a:rPr lang="fr-FR" sz="770" dirty="0"/>
              <a:t>, </a:t>
            </a:r>
            <a:r>
              <a:rPr lang="fr-FR" sz="770" dirty="0" err="1"/>
              <a:t>multicentre</a:t>
            </a:r>
            <a:r>
              <a:rPr lang="fr-FR" sz="770" dirty="0"/>
              <a:t>, open-label phase 3 trial. </a:t>
            </a:r>
            <a:r>
              <a:rPr lang="fr-FR" sz="770" i="1" dirty="0"/>
              <a:t>Lancet </a:t>
            </a:r>
            <a:r>
              <a:rPr lang="fr-FR" sz="770" i="1" dirty="0" err="1"/>
              <a:t>Oncol</a:t>
            </a:r>
            <a:r>
              <a:rPr lang="fr-FR" sz="770" i="1" dirty="0"/>
              <a:t>.</a:t>
            </a:r>
            <a:r>
              <a:rPr lang="fr-FR" sz="770" dirty="0"/>
              <a:t> </a:t>
            </a:r>
            <a:r>
              <a:rPr lang="fr-FR" sz="770" b="1" dirty="0"/>
              <a:t>17,</a:t>
            </a:r>
            <a:r>
              <a:rPr lang="fr-FR" sz="770" dirty="0"/>
              <a:t> 747–756 (2016).</a:t>
            </a:r>
          </a:p>
        </p:txBody>
      </p:sp>
    </p:spTree>
    <p:extLst>
      <p:ext uri="{BB962C8B-B14F-4D97-AF65-F5344CB8AC3E}">
        <p14:creationId xmlns:p14="http://schemas.microsoft.com/office/powerpoint/2010/main" val="791547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D5DD940-E13E-DECA-801C-082627EE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AJOUTER </a:t>
            </a:r>
            <a:r>
              <a:rPr lang="fr-FR" sz="1600" dirty="0" err="1"/>
              <a:t>hormonotherapie</a:t>
            </a:r>
            <a:r>
              <a:rPr lang="fr-FR" sz="1600" dirty="0"/>
              <a:t> ?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A4B122D7-A9DF-2361-019A-8E740B42093D}"/>
              </a:ext>
            </a:extLst>
          </p:cNvPr>
          <p:cNvGraphicFramePr/>
          <p:nvPr/>
        </p:nvGraphicFramePr>
        <p:xfrm>
          <a:off x="1466308" y="1112108"/>
          <a:ext cx="6421547" cy="298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E38AFA1-0266-5FD0-8A61-033F1347A680}"/>
              </a:ext>
            </a:extLst>
          </p:cNvPr>
          <p:cNvSpPr/>
          <p:nvPr/>
        </p:nvSpPr>
        <p:spPr>
          <a:xfrm flipV="1">
            <a:off x="2530764" y="2280221"/>
            <a:ext cx="4414982" cy="637400"/>
          </a:xfrm>
          <a:prstGeom prst="rect">
            <a:avLst/>
          </a:prstGeom>
          <a:noFill/>
          <a:ln w="38100" cmpd="sng">
            <a:solidFill>
              <a:srgbClr val="9505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fr-FR" sz="866"/>
          </a:p>
        </p:txBody>
      </p:sp>
    </p:spTree>
    <p:extLst>
      <p:ext uri="{BB962C8B-B14F-4D97-AF65-F5344CB8AC3E}">
        <p14:creationId xmlns:p14="http://schemas.microsoft.com/office/powerpoint/2010/main" val="1855712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dirty="0"/>
              <a:t>RTOG 0534 SPPORT : RT +/- HT 6 MOIS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place de la RT ganglionnaire + HT 6 mois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4294967295"/>
          </p:nvPr>
        </p:nvSpPr>
        <p:spPr>
          <a:xfrm>
            <a:off x="0" y="1260475"/>
            <a:ext cx="3868738" cy="617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400" dirty="0"/>
              <a:t>Survie sans progression</a:t>
            </a:r>
          </a:p>
        </p:txBody>
      </p:sp>
      <p:pic>
        <p:nvPicPr>
          <p:cNvPr id="7" name="Espace réservé du contenu 6" descr="Capture d’écran 2022-05-16 à 15.34.52.pn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7" r="47516" b="-1673"/>
          <a:stretch/>
        </p:blipFill>
        <p:spPr>
          <a:xfrm>
            <a:off x="0" y="1789009"/>
            <a:ext cx="3967295" cy="2521054"/>
          </a:xfr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4294967295"/>
          </p:nvPr>
        </p:nvSpPr>
        <p:spPr>
          <a:xfrm>
            <a:off x="5256213" y="1260475"/>
            <a:ext cx="3887787" cy="617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400" dirty="0"/>
              <a:t>Métastases</a:t>
            </a:r>
          </a:p>
        </p:txBody>
      </p:sp>
      <p:pic>
        <p:nvPicPr>
          <p:cNvPr id="15" name="Espace réservé du contenu 6" descr="Capture d’écran 2022-05-16 à 15.34.52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1" t="32815" b="-1910"/>
          <a:stretch/>
        </p:blipFill>
        <p:spPr>
          <a:xfrm>
            <a:off x="4543936" y="1778766"/>
            <a:ext cx="3316287" cy="2544763"/>
          </a:xfrm>
        </p:spPr>
      </p:pic>
      <p:sp>
        <p:nvSpPr>
          <p:cNvPr id="8" name="Espace réservé du texte 15"/>
          <p:cNvSpPr txBox="1">
            <a:spLocks/>
          </p:cNvSpPr>
          <p:nvPr/>
        </p:nvSpPr>
        <p:spPr>
          <a:xfrm>
            <a:off x="629952" y="1260872"/>
            <a:ext cx="3868232" cy="617934"/>
          </a:xfrm>
          <a:prstGeom prst="rect">
            <a:avLst/>
          </a:prstGeom>
        </p:spPr>
        <p:txBody>
          <a:bodyPr vert="horz" lIns="68576" tIns="34288" rIns="68576" bIns="3428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347" b="1" dirty="0"/>
          </a:p>
        </p:txBody>
      </p:sp>
      <p:sp>
        <p:nvSpPr>
          <p:cNvPr id="9" name="Espace réservé du texte 16"/>
          <p:cNvSpPr txBox="1">
            <a:spLocks/>
          </p:cNvSpPr>
          <p:nvPr/>
        </p:nvSpPr>
        <p:spPr>
          <a:xfrm>
            <a:off x="4629149" y="1260872"/>
            <a:ext cx="3887283" cy="617934"/>
          </a:xfrm>
          <a:prstGeom prst="rect">
            <a:avLst/>
          </a:prstGeom>
        </p:spPr>
        <p:txBody>
          <a:bodyPr lIns="68576" tIns="34288" rIns="68576" bIns="3428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347" b="1" dirty="0"/>
          </a:p>
        </p:txBody>
      </p:sp>
      <p:sp>
        <p:nvSpPr>
          <p:cNvPr id="3" name="Rectangle 2"/>
          <p:cNvSpPr/>
          <p:nvPr/>
        </p:nvSpPr>
        <p:spPr>
          <a:xfrm>
            <a:off x="2212247" y="892130"/>
            <a:ext cx="4571873" cy="350605"/>
          </a:xfrm>
          <a:prstGeom prst="rect">
            <a:avLst/>
          </a:prstGeom>
        </p:spPr>
        <p:txBody>
          <a:bodyPr lIns="68576" tIns="34288" rIns="68576" bIns="34288">
            <a:spAutoFit/>
          </a:bodyPr>
          <a:lstStyle/>
          <a:p>
            <a:r>
              <a:rPr lang="fr-FR" sz="914" dirty="0"/>
              <a:t>progression : </a:t>
            </a:r>
            <a:r>
              <a:rPr lang="fr-FR" sz="914" dirty="0" err="1"/>
              <a:t>biochemical</a:t>
            </a:r>
            <a:r>
              <a:rPr lang="fr-FR" sz="914" dirty="0"/>
              <a:t> </a:t>
            </a:r>
            <a:r>
              <a:rPr lang="fr-FR" sz="914" dirty="0" err="1"/>
              <a:t>failure</a:t>
            </a:r>
            <a:r>
              <a:rPr lang="fr-FR" sz="914" dirty="0"/>
              <a:t> </a:t>
            </a:r>
            <a:r>
              <a:rPr lang="fr-FR" sz="914" dirty="0" err="1"/>
              <a:t>according</a:t>
            </a:r>
            <a:r>
              <a:rPr lang="fr-FR" sz="914" dirty="0"/>
              <a:t> to the Phoenix </a:t>
            </a:r>
            <a:r>
              <a:rPr lang="fr-FR" sz="914" dirty="0" err="1"/>
              <a:t>definition</a:t>
            </a:r>
            <a:r>
              <a:rPr lang="fr-FR" sz="914" dirty="0"/>
              <a:t> (PSA ≥2 </a:t>
            </a:r>
            <a:r>
              <a:rPr lang="fr-FR" sz="914" dirty="0" err="1"/>
              <a:t>ng</a:t>
            </a:r>
            <a:r>
              <a:rPr lang="fr-FR" sz="914" dirty="0"/>
              <a:t>/</a:t>
            </a:r>
            <a:r>
              <a:rPr lang="fr-FR" sz="914" dirty="0" err="1"/>
              <a:t>mL</a:t>
            </a:r>
            <a:r>
              <a:rPr lang="fr-FR" sz="914" dirty="0"/>
              <a:t> over the nadir PSA), </a:t>
            </a:r>
            <a:r>
              <a:rPr lang="fr-FR" sz="914" dirty="0" err="1"/>
              <a:t>clinical</a:t>
            </a:r>
            <a:r>
              <a:rPr lang="fr-FR" sz="914" dirty="0"/>
              <a:t> </a:t>
            </a:r>
            <a:r>
              <a:rPr lang="fr-FR" sz="914" dirty="0" err="1"/>
              <a:t>failure</a:t>
            </a:r>
            <a:r>
              <a:rPr lang="fr-FR" sz="914" dirty="0"/>
              <a:t> (local, </a:t>
            </a:r>
            <a:r>
              <a:rPr lang="fr-FR" sz="914" dirty="0" err="1"/>
              <a:t>regional</a:t>
            </a:r>
            <a:r>
              <a:rPr lang="fr-FR" sz="914" dirty="0"/>
              <a:t>, or distant), or </a:t>
            </a:r>
            <a:r>
              <a:rPr lang="fr-FR" sz="914" dirty="0" err="1"/>
              <a:t>death</a:t>
            </a:r>
            <a:r>
              <a:rPr lang="fr-FR" sz="914" dirty="0"/>
              <a:t> </a:t>
            </a:r>
            <a:r>
              <a:rPr lang="fr-FR" sz="914" dirty="0" err="1"/>
              <a:t>from</a:t>
            </a:r>
            <a:r>
              <a:rPr lang="fr-FR" sz="914" dirty="0"/>
              <a:t> </a:t>
            </a:r>
            <a:r>
              <a:rPr lang="fr-FR" sz="914" dirty="0" err="1"/>
              <a:t>any</a:t>
            </a:r>
            <a:r>
              <a:rPr lang="fr-FR" sz="914" dirty="0"/>
              <a:t> cause.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54981" y="4327702"/>
            <a:ext cx="6616397" cy="33855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fr-FR" sz="800" dirty="0"/>
              <a:t>Pollack A,, et al. The addition of </a:t>
            </a:r>
            <a:r>
              <a:rPr lang="fr-FR" sz="800" dirty="0" err="1"/>
              <a:t>androgen</a:t>
            </a:r>
            <a:r>
              <a:rPr lang="fr-FR" sz="800" dirty="0"/>
              <a:t> </a:t>
            </a:r>
            <a:r>
              <a:rPr lang="fr-FR" sz="800" dirty="0" err="1"/>
              <a:t>deprivation</a:t>
            </a:r>
            <a:r>
              <a:rPr lang="fr-FR" sz="800" dirty="0"/>
              <a:t> </a:t>
            </a:r>
            <a:r>
              <a:rPr lang="fr-FR" sz="800" dirty="0" err="1"/>
              <a:t>therapy</a:t>
            </a:r>
            <a:r>
              <a:rPr lang="fr-FR" sz="800" dirty="0"/>
              <a:t> and </a:t>
            </a:r>
            <a:r>
              <a:rPr lang="fr-FR" sz="800" dirty="0" err="1"/>
              <a:t>pelvic</a:t>
            </a:r>
            <a:r>
              <a:rPr lang="fr-FR" sz="800" dirty="0"/>
              <a:t> </a:t>
            </a:r>
            <a:r>
              <a:rPr lang="fr-FR" sz="800" dirty="0" err="1"/>
              <a:t>lymph</a:t>
            </a:r>
            <a:r>
              <a:rPr lang="fr-FR" sz="800" dirty="0"/>
              <a:t> </a:t>
            </a:r>
            <a:r>
              <a:rPr lang="fr-FR" sz="800" dirty="0" err="1"/>
              <a:t>node</a:t>
            </a:r>
            <a:r>
              <a:rPr lang="fr-FR" sz="800" dirty="0"/>
              <a:t> </a:t>
            </a:r>
            <a:r>
              <a:rPr lang="fr-FR" sz="800" dirty="0" err="1"/>
              <a:t>treatment</a:t>
            </a:r>
            <a:r>
              <a:rPr lang="fr-FR" sz="800" dirty="0"/>
              <a:t> to prostate </a:t>
            </a:r>
            <a:r>
              <a:rPr lang="fr-FR" sz="800" dirty="0" err="1"/>
              <a:t>bed</a:t>
            </a:r>
            <a:r>
              <a:rPr lang="fr-FR" sz="800" dirty="0"/>
              <a:t> salvage </a:t>
            </a:r>
            <a:r>
              <a:rPr lang="fr-FR" sz="800" dirty="0" err="1"/>
              <a:t>radiotherapy</a:t>
            </a:r>
            <a:r>
              <a:rPr lang="fr-FR" sz="800" dirty="0"/>
              <a:t> (NRG </a:t>
            </a:r>
            <a:r>
              <a:rPr lang="fr-FR" sz="800" dirty="0" err="1"/>
              <a:t>Oncology</a:t>
            </a:r>
            <a:r>
              <a:rPr lang="fr-FR" sz="800" dirty="0"/>
              <a:t>/RTOG 0534 SPPORT): an international, </a:t>
            </a:r>
            <a:r>
              <a:rPr lang="fr-FR" sz="800" dirty="0" err="1"/>
              <a:t>multicentre</a:t>
            </a:r>
            <a:r>
              <a:rPr lang="fr-FR" sz="800" dirty="0"/>
              <a:t>, </a:t>
            </a:r>
            <a:r>
              <a:rPr lang="fr-FR" sz="800" dirty="0" err="1"/>
              <a:t>randomised</a:t>
            </a:r>
            <a:r>
              <a:rPr lang="fr-FR" sz="800" dirty="0"/>
              <a:t> phase 3 trial. Lancet. 2022</a:t>
            </a:r>
          </a:p>
        </p:txBody>
      </p:sp>
      <p:pic>
        <p:nvPicPr>
          <p:cNvPr id="17" name="Image 16" descr="Capture d’écran 2022-06-08 à 12.11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56" y="2804155"/>
            <a:ext cx="2408869" cy="510020"/>
          </a:xfrm>
          <a:prstGeom prst="rect">
            <a:avLst/>
          </a:prstGeom>
        </p:spPr>
      </p:pic>
      <p:pic>
        <p:nvPicPr>
          <p:cNvPr id="18" name="Image 17" descr="Capture d’écran 2022-06-08 à 12.11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83" y="2693214"/>
            <a:ext cx="1289965" cy="905516"/>
          </a:xfrm>
          <a:prstGeom prst="rect">
            <a:avLst/>
          </a:prstGeom>
        </p:spPr>
      </p:pic>
      <p:pic>
        <p:nvPicPr>
          <p:cNvPr id="19" name="Image 18" descr="Capture d’écran 2022-06-08 à 12.11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250" y="1796961"/>
            <a:ext cx="1688992" cy="76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01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dirty="0"/>
              <a:t>RTOG 0534 SPPORT : RT +/- HT 6 MOIS</a:t>
            </a:r>
            <a:endParaRPr lang="fr-FR" sz="1600" b="1" dirty="0"/>
          </a:p>
        </p:txBody>
      </p:sp>
      <p:pic>
        <p:nvPicPr>
          <p:cNvPr id="9" name="Espace réservé du contenu 8" descr="Capture d’écran 2022-05-16 à 16.25.02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0" b="8690"/>
          <a:stretch>
            <a:fillRect/>
          </a:stretch>
        </p:blipFill>
        <p:spPr>
          <a:xfrm>
            <a:off x="757382" y="1200150"/>
            <a:ext cx="7472218" cy="3081713"/>
          </a:xfrm>
        </p:spPr>
      </p:pic>
      <p:sp>
        <p:nvSpPr>
          <p:cNvPr id="8" name="Rectangle 7"/>
          <p:cNvSpPr/>
          <p:nvPr/>
        </p:nvSpPr>
        <p:spPr>
          <a:xfrm>
            <a:off x="1336076" y="4323315"/>
            <a:ext cx="6893524" cy="33855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fr-FR" sz="800" dirty="0"/>
              <a:t>Pollack A,, et al. The addition of </a:t>
            </a:r>
            <a:r>
              <a:rPr lang="fr-FR" sz="800" dirty="0" err="1"/>
              <a:t>androgen</a:t>
            </a:r>
            <a:r>
              <a:rPr lang="fr-FR" sz="800" dirty="0"/>
              <a:t> </a:t>
            </a:r>
            <a:r>
              <a:rPr lang="fr-FR" sz="800" dirty="0" err="1"/>
              <a:t>deprivation</a:t>
            </a:r>
            <a:r>
              <a:rPr lang="fr-FR" sz="800" dirty="0"/>
              <a:t> </a:t>
            </a:r>
            <a:r>
              <a:rPr lang="fr-FR" sz="800" dirty="0" err="1"/>
              <a:t>therapy</a:t>
            </a:r>
            <a:r>
              <a:rPr lang="fr-FR" sz="800" dirty="0"/>
              <a:t> and </a:t>
            </a:r>
            <a:r>
              <a:rPr lang="fr-FR" sz="800" dirty="0" err="1"/>
              <a:t>pelvic</a:t>
            </a:r>
            <a:r>
              <a:rPr lang="fr-FR" sz="800" dirty="0"/>
              <a:t> </a:t>
            </a:r>
            <a:r>
              <a:rPr lang="fr-FR" sz="800" dirty="0" err="1"/>
              <a:t>lymph</a:t>
            </a:r>
            <a:r>
              <a:rPr lang="fr-FR" sz="800" dirty="0"/>
              <a:t> </a:t>
            </a:r>
            <a:r>
              <a:rPr lang="fr-FR" sz="800" dirty="0" err="1"/>
              <a:t>node</a:t>
            </a:r>
            <a:r>
              <a:rPr lang="fr-FR" sz="800" dirty="0"/>
              <a:t> </a:t>
            </a:r>
            <a:r>
              <a:rPr lang="fr-FR" sz="800" dirty="0" err="1"/>
              <a:t>treatment</a:t>
            </a:r>
            <a:r>
              <a:rPr lang="fr-FR" sz="800" dirty="0"/>
              <a:t> to prostate </a:t>
            </a:r>
            <a:r>
              <a:rPr lang="fr-FR" sz="800" dirty="0" err="1"/>
              <a:t>bed</a:t>
            </a:r>
            <a:r>
              <a:rPr lang="fr-FR" sz="800" dirty="0"/>
              <a:t> salvage </a:t>
            </a:r>
            <a:r>
              <a:rPr lang="fr-FR" sz="800" dirty="0" err="1"/>
              <a:t>radiotherapy</a:t>
            </a:r>
            <a:r>
              <a:rPr lang="fr-FR" sz="800" dirty="0"/>
              <a:t> (NRG </a:t>
            </a:r>
            <a:r>
              <a:rPr lang="fr-FR" sz="800" dirty="0" err="1"/>
              <a:t>Oncology</a:t>
            </a:r>
            <a:r>
              <a:rPr lang="fr-FR" sz="800" dirty="0"/>
              <a:t>/RTOG 0534 SPPORT): an international, </a:t>
            </a:r>
            <a:r>
              <a:rPr lang="fr-FR" sz="800" dirty="0" err="1"/>
              <a:t>multicentre</a:t>
            </a:r>
            <a:r>
              <a:rPr lang="fr-FR" sz="800" dirty="0"/>
              <a:t>, </a:t>
            </a:r>
            <a:r>
              <a:rPr lang="fr-FR" sz="800" dirty="0" err="1"/>
              <a:t>randomised</a:t>
            </a:r>
            <a:r>
              <a:rPr lang="fr-FR" sz="800" dirty="0"/>
              <a:t> phase 3 trial. Lancet. 2022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A7B91D-85FC-1548-ADC8-7C9A396561BA}"/>
              </a:ext>
            </a:extLst>
          </p:cNvPr>
          <p:cNvSpPr txBox="1"/>
          <p:nvPr/>
        </p:nvSpPr>
        <p:spPr>
          <a:xfrm>
            <a:off x="3648364" y="840509"/>
            <a:ext cx="198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950558"/>
                </a:solidFill>
              </a:rPr>
              <a:t>Bénéfice pour tous</a:t>
            </a:r>
          </a:p>
        </p:txBody>
      </p:sp>
    </p:spTree>
    <p:extLst>
      <p:ext uri="{BB962C8B-B14F-4D97-AF65-F5344CB8AC3E}">
        <p14:creationId xmlns:p14="http://schemas.microsoft.com/office/powerpoint/2010/main" val="2080178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D5DD940-E13E-DECA-801C-082627EE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AJOUTER </a:t>
            </a:r>
            <a:r>
              <a:rPr lang="fr-FR" sz="1600" dirty="0" err="1"/>
              <a:t>hormonotherapie</a:t>
            </a:r>
            <a:r>
              <a:rPr lang="fr-FR" sz="1600" dirty="0"/>
              <a:t> ?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A4B122D7-A9DF-2361-019A-8E740B42093D}"/>
              </a:ext>
            </a:extLst>
          </p:cNvPr>
          <p:cNvGraphicFramePr/>
          <p:nvPr/>
        </p:nvGraphicFramePr>
        <p:xfrm>
          <a:off x="1466308" y="1112108"/>
          <a:ext cx="6421547" cy="298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E38AFA1-0266-5FD0-8A61-033F1347A680}"/>
              </a:ext>
            </a:extLst>
          </p:cNvPr>
          <p:cNvSpPr/>
          <p:nvPr/>
        </p:nvSpPr>
        <p:spPr>
          <a:xfrm flipV="1">
            <a:off x="2530764" y="2899057"/>
            <a:ext cx="4414982" cy="637400"/>
          </a:xfrm>
          <a:prstGeom prst="rect">
            <a:avLst/>
          </a:prstGeom>
          <a:noFill/>
          <a:ln w="38100" cmpd="sng">
            <a:solidFill>
              <a:srgbClr val="9505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fr-FR" sz="866"/>
          </a:p>
        </p:txBody>
      </p:sp>
    </p:spTree>
    <p:extLst>
      <p:ext uri="{BB962C8B-B14F-4D97-AF65-F5344CB8AC3E}">
        <p14:creationId xmlns:p14="http://schemas.microsoft.com/office/powerpoint/2010/main" val="1579575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03C95-239F-449E-BDEA-C813624A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dirty="0"/>
              <a:t>RADICALS-HD : 			Schéma de l’étude</a:t>
            </a:r>
          </a:p>
        </p:txBody>
      </p:sp>
      <p:pic>
        <p:nvPicPr>
          <p:cNvPr id="7" name="Espace réservé du contenu 6" descr="Capture d’écran 2022-09-28 à 11.15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032669"/>
            <a:ext cx="7543800" cy="3390900"/>
          </a:xfrm>
        </p:spPr>
      </p:pic>
      <p:sp>
        <p:nvSpPr>
          <p:cNvPr id="8" name="Rectangle 7"/>
          <p:cNvSpPr/>
          <p:nvPr/>
        </p:nvSpPr>
        <p:spPr>
          <a:xfrm>
            <a:off x="575556" y="2139702"/>
            <a:ext cx="18020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/>
              <a:t>UK, Canada, Danemark</a:t>
            </a:r>
          </a:p>
        </p:txBody>
      </p:sp>
    </p:spTree>
    <p:extLst>
      <p:ext uri="{BB962C8B-B14F-4D97-AF65-F5344CB8AC3E}">
        <p14:creationId xmlns:p14="http://schemas.microsoft.com/office/powerpoint/2010/main" val="1193809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RADICALS-HD : 			Schéma de l’étude</a:t>
            </a:r>
          </a:p>
        </p:txBody>
      </p:sp>
      <p:pic>
        <p:nvPicPr>
          <p:cNvPr id="7" name="Espace réservé du contenu 6" descr="Capture d’écran 2022-09-28 à 11.18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166019"/>
            <a:ext cx="7124700" cy="3124200"/>
          </a:xfrm>
        </p:spPr>
      </p:pic>
    </p:spTree>
    <p:extLst>
      <p:ext uri="{BB962C8B-B14F-4D97-AF65-F5344CB8AC3E}">
        <p14:creationId xmlns:p14="http://schemas.microsoft.com/office/powerpoint/2010/main" val="237752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149B61-7859-710B-0BB1-A6C711632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err="1"/>
              <a:t>Radicals</a:t>
            </a:r>
            <a:r>
              <a:rPr lang="fr-FR" dirty="0"/>
              <a:t> RT (</a:t>
            </a:r>
            <a:r>
              <a:rPr lang="fr-FR" dirty="0" err="1"/>
              <a:t>Esmo</a:t>
            </a:r>
            <a:r>
              <a:rPr lang="fr-FR" dirty="0"/>
              <a:t> 2023)</a:t>
            </a:r>
          </a:p>
        </p:txBody>
      </p:sp>
      <p:pic>
        <p:nvPicPr>
          <p:cNvPr id="12" name="Espace réservé du contenu 11" descr="Une image contenant texte, ligne, Tracé, reçu&#10;&#10;Description générée automatiquement">
            <a:extLst>
              <a:ext uri="{FF2B5EF4-FFF2-40B4-BE49-F238E27FC236}">
                <a16:creationId xmlns:a16="http://schemas.microsoft.com/office/drawing/2014/main" id="{0DCE5298-A74C-5369-9E69-AB984F3DB2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151690"/>
            <a:ext cx="4040188" cy="1921208"/>
          </a:xfr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4527B7-600F-84BC-CDA8-8071B3D01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/>
              <a:t>Méta-analyse ARTISTIC</a:t>
            </a:r>
          </a:p>
        </p:txBody>
      </p:sp>
      <p:pic>
        <p:nvPicPr>
          <p:cNvPr id="14" name="Espace réservé du contenu 13" descr="Une image contenant texte, reçu, capture d’écran, ligne&#10;&#10;Description générée automatiquement">
            <a:extLst>
              <a:ext uri="{FF2B5EF4-FFF2-40B4-BE49-F238E27FC236}">
                <a16:creationId xmlns:a16="http://schemas.microsoft.com/office/drawing/2014/main" id="{8EF88402-74D0-924B-0385-DAF48E831D0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319834"/>
            <a:ext cx="4041775" cy="158492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30BE4DF-9CAD-EF12-56FE-3A58F0CABD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53970"/>
            <a:ext cx="7772400" cy="549275"/>
          </a:xfrm>
        </p:spPr>
        <p:txBody>
          <a:bodyPr>
            <a:normAutofit/>
          </a:bodyPr>
          <a:lstStyle/>
          <a:p>
            <a:pPr algn="l"/>
            <a:r>
              <a:rPr lang="fr-FR" sz="1400" b="1" dirty="0">
                <a:solidFill>
                  <a:schemeClr val="bg1"/>
                </a:solidFill>
              </a:rPr>
              <a:t>RT ADJUVANTE OU DIFFEREE A LA RECHUTE 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1D9D1B7-ED94-77C9-4A94-E9D3BAF82BD5}"/>
              </a:ext>
            </a:extLst>
          </p:cNvPr>
          <p:cNvSpPr txBox="1"/>
          <p:nvPr/>
        </p:nvSpPr>
        <p:spPr>
          <a:xfrm>
            <a:off x="4343400" y="4227756"/>
            <a:ext cx="457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Vale, C. L. </a:t>
            </a:r>
            <a:r>
              <a:rPr lang="fr-FR" sz="1000" i="1" dirty="0"/>
              <a:t>et al.</a:t>
            </a:r>
            <a:r>
              <a:rPr lang="fr-FR" sz="1000" dirty="0"/>
              <a:t> Adjuvant or </a:t>
            </a:r>
            <a:r>
              <a:rPr lang="fr-FR" sz="1000" dirty="0" err="1"/>
              <a:t>early</a:t>
            </a:r>
            <a:r>
              <a:rPr lang="fr-FR" sz="1000" dirty="0"/>
              <a:t> salvage </a:t>
            </a:r>
            <a:r>
              <a:rPr lang="fr-FR" sz="1000" dirty="0" err="1"/>
              <a:t>radiotherapy</a:t>
            </a:r>
            <a:r>
              <a:rPr lang="fr-FR" sz="1000" dirty="0"/>
              <a:t> for the </a:t>
            </a:r>
            <a:r>
              <a:rPr lang="fr-FR" sz="1000" dirty="0" err="1"/>
              <a:t>treatment</a:t>
            </a:r>
            <a:r>
              <a:rPr lang="fr-FR" sz="1000" dirty="0"/>
              <a:t> of </a:t>
            </a:r>
            <a:r>
              <a:rPr lang="fr-FR" sz="1000" dirty="0" err="1"/>
              <a:t>localised</a:t>
            </a:r>
            <a:r>
              <a:rPr lang="fr-FR" sz="1000" dirty="0"/>
              <a:t> and </a:t>
            </a:r>
            <a:r>
              <a:rPr lang="fr-FR" sz="1000" dirty="0" err="1"/>
              <a:t>locally</a:t>
            </a:r>
            <a:r>
              <a:rPr lang="fr-FR" sz="1000" dirty="0"/>
              <a:t> </a:t>
            </a:r>
            <a:r>
              <a:rPr lang="fr-FR" sz="1000" dirty="0" err="1"/>
              <a:t>advanced</a:t>
            </a:r>
            <a:r>
              <a:rPr lang="fr-FR" sz="1000" dirty="0"/>
              <a:t> prostate cancer: a </a:t>
            </a:r>
            <a:r>
              <a:rPr lang="fr-FR" sz="1000" dirty="0" err="1"/>
              <a:t>prospectively</a:t>
            </a:r>
            <a:r>
              <a:rPr lang="fr-FR" sz="1000" dirty="0"/>
              <a:t> </a:t>
            </a:r>
            <a:r>
              <a:rPr lang="fr-FR" sz="1000" dirty="0" err="1"/>
              <a:t>planned</a:t>
            </a:r>
            <a:r>
              <a:rPr lang="fr-FR" sz="1000" dirty="0"/>
              <a:t> </a:t>
            </a:r>
            <a:r>
              <a:rPr lang="fr-FR" sz="1000" dirty="0" err="1"/>
              <a:t>systematic</a:t>
            </a:r>
            <a:r>
              <a:rPr lang="fr-FR" sz="1000" dirty="0"/>
              <a:t> </a:t>
            </a:r>
            <a:r>
              <a:rPr lang="fr-FR" sz="1000" dirty="0" err="1"/>
              <a:t>review</a:t>
            </a:r>
            <a:r>
              <a:rPr lang="fr-FR" sz="1000" dirty="0"/>
              <a:t> and </a:t>
            </a:r>
            <a:r>
              <a:rPr lang="fr-FR" sz="1000" dirty="0" err="1"/>
              <a:t>meta-analysis</a:t>
            </a:r>
            <a:r>
              <a:rPr lang="fr-FR" sz="1000" dirty="0"/>
              <a:t> of </a:t>
            </a:r>
            <a:r>
              <a:rPr lang="fr-FR" sz="1000" dirty="0" err="1"/>
              <a:t>aggregate</a:t>
            </a:r>
            <a:r>
              <a:rPr lang="fr-FR" sz="1000" dirty="0"/>
              <a:t> data. </a:t>
            </a:r>
            <a:r>
              <a:rPr lang="fr-FR" sz="1000" i="1" dirty="0"/>
              <a:t>Lancet</a:t>
            </a:r>
            <a:r>
              <a:rPr lang="fr-FR" sz="1000" dirty="0"/>
              <a:t> </a:t>
            </a:r>
            <a:r>
              <a:rPr lang="fr-FR" sz="1000" b="1" dirty="0"/>
              <a:t>396</a:t>
            </a:r>
            <a:r>
              <a:rPr lang="fr-FR" sz="1000" dirty="0"/>
              <a:t>, 1422–1431 (2020). </a:t>
            </a:r>
          </a:p>
          <a:p>
            <a:br>
              <a:rPr lang="fr-FR" sz="1000" dirty="0"/>
            </a:br>
            <a:endParaRPr lang="fr-FR" sz="1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BFE6A4-9C5D-2934-81FE-9B78D324C3C9}"/>
              </a:ext>
            </a:extLst>
          </p:cNvPr>
          <p:cNvSpPr txBox="1"/>
          <p:nvPr/>
        </p:nvSpPr>
        <p:spPr>
          <a:xfrm>
            <a:off x="2211388" y="170148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DIFFEREE A LA RECHUTE ! 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34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RADICALS-HD : 			comparaison des 2 groupes</a:t>
            </a:r>
          </a:p>
        </p:txBody>
      </p:sp>
      <p:pic>
        <p:nvPicPr>
          <p:cNvPr id="5" name="Espace réservé du contenu 4" descr="Capture d’écran 2022-09-28 à 11.41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013619"/>
            <a:ext cx="6985000" cy="3429000"/>
          </a:xfrm>
        </p:spPr>
      </p:pic>
    </p:spTree>
    <p:extLst>
      <p:ext uri="{BB962C8B-B14F-4D97-AF65-F5344CB8AC3E}">
        <p14:creationId xmlns:p14="http://schemas.microsoft.com/office/powerpoint/2010/main" val="3949393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RADICALS-HD : 			 RT seule vs RT + HT 6 mois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Hypothèse : amélioration de Survie sans méta de 6% à 10 ans (HR=0.67)</a:t>
            </a:r>
          </a:p>
        </p:txBody>
      </p:sp>
      <p:pic>
        <p:nvPicPr>
          <p:cNvPr id="10" name="Espace réservé du contenu 9" descr="Capture d’écran 2022-09-28 à 11.20.38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801" b="40953"/>
          <a:stretch/>
        </p:blipFill>
        <p:spPr>
          <a:xfrm>
            <a:off x="729671" y="1816100"/>
            <a:ext cx="4008438" cy="1946275"/>
          </a:xfrm>
        </p:spPr>
      </p:pic>
      <p:pic>
        <p:nvPicPr>
          <p:cNvPr id="11" name="Image 10" descr="Capture d’écran 2022-09-28 à 11.23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18" y="1599642"/>
            <a:ext cx="3942438" cy="23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72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RADICALS-HD : 			RT + HT 6 mois vs RT + HT 24 mois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Hypothèse : amélioration de Survie sans méta de 6% à 10 ans (HR=0.72)</a:t>
            </a:r>
          </a:p>
          <a:p>
            <a:endParaRPr lang="fr-FR" dirty="0"/>
          </a:p>
        </p:txBody>
      </p:sp>
      <p:pic>
        <p:nvPicPr>
          <p:cNvPr id="3" name="Espace réservé du contenu 2" descr="Capture d’écran 2022-09-28 à 11.25.16.pn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32" b="-24632"/>
          <a:stretch>
            <a:fillRect/>
          </a:stretch>
        </p:blipFill>
        <p:spPr>
          <a:xfrm>
            <a:off x="5135563" y="1276350"/>
            <a:ext cx="4008437" cy="3509963"/>
          </a:xfrm>
        </p:spPr>
      </p:pic>
      <p:pic>
        <p:nvPicPr>
          <p:cNvPr id="4" name="Image 3" descr="Capture d’écran 2022-09-28 à 11.27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7" y="1923678"/>
            <a:ext cx="4334411" cy="13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21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RADICALS-HD : 			RT + HT 6 mois vs RT + HT 24 mois</a:t>
            </a:r>
          </a:p>
        </p:txBody>
      </p:sp>
      <p:pic>
        <p:nvPicPr>
          <p:cNvPr id="6" name="Espace réservé du contenu 5" descr="Capture d’écran 2022-09-28 à 11.29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2" y="1521804"/>
            <a:ext cx="4114800" cy="2463800"/>
          </a:xfrm>
        </p:spPr>
      </p:pic>
      <p:pic>
        <p:nvPicPr>
          <p:cNvPr id="8" name="Espace réservé du contenu 7" descr="Capture d’écran 2022-09-28 à 11.31.30.pn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08" b="-24108"/>
          <a:stretch>
            <a:fillRect/>
          </a:stretch>
        </p:blipFill>
        <p:spPr>
          <a:xfrm>
            <a:off x="5041873" y="997929"/>
            <a:ext cx="4008437" cy="3511550"/>
          </a:xfrm>
        </p:spPr>
      </p:pic>
      <p:sp>
        <p:nvSpPr>
          <p:cNvPr id="7" name="Rectangle 6"/>
          <p:cNvSpPr/>
          <p:nvPr/>
        </p:nvSpPr>
        <p:spPr>
          <a:xfrm>
            <a:off x="1615905" y="2629085"/>
            <a:ext cx="259228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b="1" dirty="0"/>
              <a:t>10yr MFS 72% vs 78 %, P=0.03</a:t>
            </a:r>
          </a:p>
          <a:p>
            <a:r>
              <a:rPr lang="pl-PL" sz="1350" b="1" dirty="0"/>
              <a:t>HR  0.77 (0.61 to 0.97)</a:t>
            </a:r>
          </a:p>
          <a:p>
            <a:r>
              <a:rPr lang="fr-FR" sz="1350" b="1" dirty="0" err="1"/>
              <a:t>Number</a:t>
            </a:r>
            <a:r>
              <a:rPr lang="fr-FR" sz="1350" b="1" dirty="0"/>
              <a:t> </a:t>
            </a:r>
            <a:r>
              <a:rPr lang="fr-FR" sz="1350" b="1" dirty="0" err="1"/>
              <a:t>needed</a:t>
            </a:r>
            <a:r>
              <a:rPr lang="fr-FR" sz="1350" b="1" dirty="0"/>
              <a:t> to </a:t>
            </a:r>
            <a:r>
              <a:rPr lang="fr-FR" sz="1350" b="1" dirty="0" err="1"/>
              <a:t>treat</a:t>
            </a:r>
            <a:r>
              <a:rPr lang="fr-FR" sz="1350" b="1" dirty="0"/>
              <a:t> = 17</a:t>
            </a:r>
          </a:p>
          <a:p>
            <a:endParaRPr lang="fr-FR" sz="1350" b="1" dirty="0"/>
          </a:p>
          <a:p>
            <a:endParaRPr lang="fr-FR" sz="1350" b="1" dirty="0"/>
          </a:p>
        </p:txBody>
      </p:sp>
      <p:sp>
        <p:nvSpPr>
          <p:cNvPr id="9" name="Rectangle 8"/>
          <p:cNvSpPr/>
          <p:nvPr/>
        </p:nvSpPr>
        <p:spPr>
          <a:xfrm>
            <a:off x="6138174" y="2479044"/>
            <a:ext cx="237626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b="1" dirty="0"/>
              <a:t>10yr OS 82% vs 85 %, P=0.38</a:t>
            </a:r>
          </a:p>
          <a:p>
            <a:r>
              <a:rPr lang="pl-PL" sz="1350" b="1" dirty="0"/>
              <a:t>HR  0.88 (0.66 to 1.17)</a:t>
            </a:r>
          </a:p>
          <a:p>
            <a:endParaRPr lang="fr-FR" sz="1350" b="1" dirty="0"/>
          </a:p>
        </p:txBody>
      </p:sp>
    </p:spTree>
    <p:extLst>
      <p:ext uri="{BB962C8B-B14F-4D97-AF65-F5344CB8AC3E}">
        <p14:creationId xmlns:p14="http://schemas.microsoft.com/office/powerpoint/2010/main" val="2378158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D5DD940-E13E-DECA-801C-082627EE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AJOUTER </a:t>
            </a:r>
            <a:r>
              <a:rPr lang="fr-FR" sz="1600" dirty="0" err="1"/>
              <a:t>hormonotherapie</a:t>
            </a:r>
            <a:r>
              <a:rPr lang="fr-FR" sz="1600" dirty="0"/>
              <a:t> ?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A4B122D7-A9DF-2361-019A-8E740B42093D}"/>
              </a:ext>
            </a:extLst>
          </p:cNvPr>
          <p:cNvGraphicFramePr/>
          <p:nvPr/>
        </p:nvGraphicFramePr>
        <p:xfrm>
          <a:off x="1466308" y="1112108"/>
          <a:ext cx="6421547" cy="298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E38AFA1-0266-5FD0-8A61-033F1347A680}"/>
              </a:ext>
            </a:extLst>
          </p:cNvPr>
          <p:cNvSpPr/>
          <p:nvPr/>
        </p:nvSpPr>
        <p:spPr>
          <a:xfrm flipV="1">
            <a:off x="2530764" y="3508660"/>
            <a:ext cx="4414982" cy="637400"/>
          </a:xfrm>
          <a:prstGeom prst="rect">
            <a:avLst/>
          </a:prstGeom>
          <a:noFill/>
          <a:ln w="38100" cmpd="sng">
            <a:solidFill>
              <a:srgbClr val="9505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fr-FR" sz="866"/>
          </a:p>
        </p:txBody>
      </p:sp>
    </p:spTree>
    <p:extLst>
      <p:ext uri="{BB962C8B-B14F-4D97-AF65-F5344CB8AC3E}">
        <p14:creationId xmlns:p14="http://schemas.microsoft.com/office/powerpoint/2010/main" val="1948757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03C95-239F-449E-BDEA-C813624A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438"/>
            <a:ext cx="7624618" cy="549536"/>
          </a:xfrm>
        </p:spPr>
        <p:txBody>
          <a:bodyPr>
            <a:noAutofit/>
          </a:bodyPr>
          <a:lstStyle/>
          <a:p>
            <a:r>
              <a:rPr lang="fr-FR" sz="1500" dirty="0"/>
              <a:t>DADSPORT : Duration of </a:t>
            </a:r>
            <a:r>
              <a:rPr lang="fr-FR" sz="1500" dirty="0" err="1"/>
              <a:t>androgen</a:t>
            </a:r>
            <a:r>
              <a:rPr lang="fr-FR" sz="1500" dirty="0"/>
              <a:t> suppression </a:t>
            </a:r>
            <a:r>
              <a:rPr lang="fr-FR" sz="1500" dirty="0" err="1"/>
              <a:t>with</a:t>
            </a:r>
            <a:r>
              <a:rPr lang="fr-FR" sz="1500" dirty="0"/>
              <a:t> post-</a:t>
            </a:r>
            <a:r>
              <a:rPr lang="fr-FR" sz="1500" dirty="0" err="1"/>
              <a:t>operative</a:t>
            </a:r>
            <a:r>
              <a:rPr lang="fr-FR" sz="1500" dirty="0"/>
              <a:t> </a:t>
            </a:r>
            <a:r>
              <a:rPr lang="fr-FR" sz="1500" dirty="0" err="1"/>
              <a:t>radiotherapy</a:t>
            </a:r>
            <a:r>
              <a:rPr lang="fr-FR" sz="1500" dirty="0"/>
              <a:t> for high-</a:t>
            </a:r>
            <a:r>
              <a:rPr lang="fr-FR" sz="1500" dirty="0" err="1"/>
              <a:t>risk</a:t>
            </a:r>
            <a:r>
              <a:rPr lang="fr-FR" sz="1500" dirty="0"/>
              <a:t> </a:t>
            </a:r>
            <a:r>
              <a:rPr lang="fr-FR" sz="1500" dirty="0" err="1"/>
              <a:t>localised</a:t>
            </a:r>
            <a:r>
              <a:rPr lang="fr-FR" sz="1500" dirty="0"/>
              <a:t> prostate cancer</a:t>
            </a:r>
          </a:p>
        </p:txBody>
      </p:sp>
      <p:pic>
        <p:nvPicPr>
          <p:cNvPr id="10" name="Espace réservé du contenu 9" descr="Capture d’écran 2022-09-28 à 11.52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416050"/>
            <a:ext cx="4851400" cy="2311400"/>
          </a:xfrm>
        </p:spPr>
      </p:pic>
      <p:sp>
        <p:nvSpPr>
          <p:cNvPr id="8" name="Espace réservé du contenu 7"/>
          <p:cNvSpPr>
            <a:spLocks noGrp="1"/>
          </p:cNvSpPr>
          <p:nvPr>
            <p:ph sz="quarter" idx="4294967295"/>
          </p:nvPr>
        </p:nvSpPr>
        <p:spPr>
          <a:xfrm>
            <a:off x="5135563" y="1416049"/>
            <a:ext cx="4008437" cy="3154363"/>
          </a:xfrm>
        </p:spPr>
        <p:txBody>
          <a:bodyPr/>
          <a:lstStyle/>
          <a:p>
            <a:r>
              <a:rPr lang="fr-FR" dirty="0"/>
              <a:t>RT seule vs RT + HT 6 mois : 3364 pts</a:t>
            </a:r>
          </a:p>
          <a:p>
            <a:endParaRPr lang="fr-FR" dirty="0"/>
          </a:p>
          <a:p>
            <a:r>
              <a:rPr lang="fr-FR" dirty="0"/>
              <a:t>RT seule vs RT + HT 24 mois: 1088 pts</a:t>
            </a:r>
          </a:p>
          <a:p>
            <a:endParaRPr lang="fr-FR" dirty="0"/>
          </a:p>
          <a:p>
            <a:r>
              <a:rPr lang="fr-FR" dirty="0"/>
              <a:t>Objectif principal : survie globale</a:t>
            </a:r>
          </a:p>
          <a:p>
            <a:r>
              <a:rPr lang="fr-FR" dirty="0"/>
              <a:t>Objectifs secondaires : </a:t>
            </a:r>
          </a:p>
          <a:p>
            <a:pPr lvl="1"/>
            <a:r>
              <a:rPr lang="fr-FR" dirty="0"/>
              <a:t>survie sans méta </a:t>
            </a:r>
          </a:p>
          <a:p>
            <a:pPr lvl="1"/>
            <a:r>
              <a:rPr lang="fr-FR" dirty="0"/>
              <a:t>survie spécifique sans décès reliés au cancer de prostate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914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Meta-analyse </a:t>
            </a:r>
            <a:r>
              <a:rPr lang="fr-FR" dirty="0" err="1"/>
              <a:t>dadsport</a:t>
            </a:r>
            <a:r>
              <a:rPr lang="fr-FR" dirty="0"/>
              <a:t> 				SG = pas de bénéfice, 6 ou 24 mois</a:t>
            </a:r>
          </a:p>
        </p:txBody>
      </p:sp>
      <p:pic>
        <p:nvPicPr>
          <p:cNvPr id="11" name="Espace réservé du contenu 10" descr="Capture d’écran 2022-09-28 à 11.55.3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166019"/>
            <a:ext cx="5892800" cy="3124200"/>
          </a:xfrm>
        </p:spPr>
      </p:pic>
    </p:spTree>
    <p:extLst>
      <p:ext uri="{BB962C8B-B14F-4D97-AF65-F5344CB8AC3E}">
        <p14:creationId xmlns:p14="http://schemas.microsoft.com/office/powerpoint/2010/main" val="3327515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Meta-analyse </a:t>
            </a:r>
            <a:r>
              <a:rPr lang="fr-FR" dirty="0" err="1"/>
              <a:t>dadsport</a:t>
            </a:r>
            <a:r>
              <a:rPr lang="fr-FR" dirty="0"/>
              <a:t> 		survie sans métastase = bénéfice HT 6 mois de 2 % à 5 ans</a:t>
            </a:r>
          </a:p>
        </p:txBody>
      </p:sp>
      <p:pic>
        <p:nvPicPr>
          <p:cNvPr id="3" name="Espace réservé du contenu 2" descr="Capture d’écran 2022-09-28 à 11.57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0" y="1496219"/>
            <a:ext cx="5321300" cy="2463800"/>
          </a:xfrm>
        </p:spPr>
      </p:pic>
    </p:spTree>
    <p:extLst>
      <p:ext uri="{BB962C8B-B14F-4D97-AF65-F5344CB8AC3E}">
        <p14:creationId xmlns:p14="http://schemas.microsoft.com/office/powerpoint/2010/main" val="964104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D5DD940-E13E-DECA-801C-082627EE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AJOUTER </a:t>
            </a:r>
            <a:r>
              <a:rPr lang="fr-FR" dirty="0" err="1"/>
              <a:t>hormonotherapie</a:t>
            </a:r>
            <a:r>
              <a:rPr lang="fr-FR" dirty="0"/>
              <a:t> ?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A4B122D7-A9DF-2361-019A-8E740B42093D}"/>
              </a:ext>
            </a:extLst>
          </p:cNvPr>
          <p:cNvGraphicFramePr/>
          <p:nvPr/>
        </p:nvGraphicFramePr>
        <p:xfrm>
          <a:off x="1466308" y="1112108"/>
          <a:ext cx="6421547" cy="298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BA25747B-DB9E-17FF-8EBD-5FB90FD9713E}"/>
              </a:ext>
            </a:extLst>
          </p:cNvPr>
          <p:cNvSpPr txBox="1"/>
          <p:nvPr/>
        </p:nvSpPr>
        <p:spPr>
          <a:xfrm>
            <a:off x="7392044" y="111210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SG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44112C-3E34-3716-3C3E-FC58E4D7558A}"/>
              </a:ext>
            </a:extLst>
          </p:cNvPr>
          <p:cNvSpPr txBox="1"/>
          <p:nvPr/>
        </p:nvSpPr>
        <p:spPr>
          <a:xfrm>
            <a:off x="7313401" y="1749596"/>
            <a:ext cx="65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MFS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B87339-D040-4D51-180E-17CD9F2D2A8F}"/>
              </a:ext>
            </a:extLst>
          </p:cNvPr>
          <p:cNvSpPr txBox="1"/>
          <p:nvPr/>
        </p:nvSpPr>
        <p:spPr>
          <a:xfrm>
            <a:off x="7313401" y="2387084"/>
            <a:ext cx="65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MFS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5CF482-B8A2-4DFA-D8B7-0DFF8CC0D187}"/>
              </a:ext>
            </a:extLst>
          </p:cNvPr>
          <p:cNvSpPr txBox="1"/>
          <p:nvPr/>
        </p:nvSpPr>
        <p:spPr>
          <a:xfrm>
            <a:off x="7313401" y="3024572"/>
            <a:ext cx="65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MFS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9D732A-C5ED-7D1E-4C8B-94342C16DBBA}"/>
              </a:ext>
            </a:extLst>
          </p:cNvPr>
          <p:cNvSpPr txBox="1"/>
          <p:nvPr/>
        </p:nvSpPr>
        <p:spPr>
          <a:xfrm>
            <a:off x="7313401" y="3662060"/>
            <a:ext cx="65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MFS </a:t>
            </a:r>
          </a:p>
        </p:txBody>
      </p:sp>
    </p:spTree>
    <p:extLst>
      <p:ext uri="{BB962C8B-B14F-4D97-AF65-F5344CB8AC3E}">
        <p14:creationId xmlns:p14="http://schemas.microsoft.com/office/powerpoint/2010/main" val="2347423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A5AC24-9270-8ED6-0D09-0423D1A5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 G </a:t>
            </a:r>
            <a:r>
              <a:rPr lang="fr-FR" dirty="0" err="1"/>
              <a:t>Tugue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659352-9C90-059F-062F-051FB754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pT3a RA </a:t>
            </a:r>
          </a:p>
          <a:p>
            <a:r>
              <a:rPr lang="fr-FR" sz="1600" dirty="0"/>
              <a:t>TD PSA &lt; 6 mois</a:t>
            </a:r>
          </a:p>
          <a:p>
            <a:r>
              <a:rPr lang="fr-FR" sz="1600" dirty="0"/>
              <a:t>PSA 0,49 </a:t>
            </a:r>
            <a:r>
              <a:rPr lang="fr-FR" sz="1600" dirty="0" err="1"/>
              <a:t>ng</a:t>
            </a:r>
            <a:r>
              <a:rPr lang="fr-FR" sz="1600" dirty="0"/>
              <a:t>/ml</a:t>
            </a:r>
          </a:p>
          <a:p>
            <a:r>
              <a:rPr lang="fr-FR" sz="1600" dirty="0"/>
              <a:t>Rechute locale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endParaRPr lang="fr-FR" sz="1600" dirty="0"/>
          </a:p>
          <a:p>
            <a:pPr marL="0" indent="0">
              <a:buNone/>
            </a:pPr>
            <a:r>
              <a:rPr lang="fr-FR" sz="1600" dirty="0"/>
              <a:t>							</a:t>
            </a:r>
            <a:r>
              <a:rPr lang="fr-FR" sz="2800" b="1" dirty="0"/>
              <a:t>Faut-il intensifier par HTNG ?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46251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7056C-AFB3-522B-07F8-9C493845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Histoire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E666EC-8DA5-B3AC-509C-4D2FD1CDA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M. H.,  59 ans</a:t>
            </a:r>
          </a:p>
          <a:p>
            <a:r>
              <a:rPr lang="fr-FR" dirty="0"/>
              <a:t>Janvier 2020 : Prostatectomie totale pour un adénocarcinome prostatique ISUP 4, PSA initial 17 </a:t>
            </a:r>
            <a:r>
              <a:rPr lang="fr-FR" dirty="0" err="1"/>
              <a:t>ng</a:t>
            </a:r>
            <a:r>
              <a:rPr lang="fr-FR" dirty="0"/>
              <a:t>/ml, pT3aN0R1</a:t>
            </a:r>
          </a:p>
          <a:p>
            <a:r>
              <a:rPr lang="fr-FR" dirty="0"/>
              <a:t>PSA post opératoire </a:t>
            </a:r>
            <a:r>
              <a:rPr lang="fr-FR" dirty="0" err="1"/>
              <a:t>indosable</a:t>
            </a:r>
            <a:endParaRPr lang="fr-FR" dirty="0"/>
          </a:p>
          <a:p>
            <a:r>
              <a:rPr lang="fr-FR" dirty="0"/>
              <a:t>Remontée PSA</a:t>
            </a:r>
          </a:p>
          <a:p>
            <a:pPr lvl="1"/>
            <a:r>
              <a:rPr lang="fr-FR" dirty="0"/>
              <a:t>02/2023 : 0,03 </a:t>
            </a:r>
            <a:r>
              <a:rPr lang="fr-FR" dirty="0" err="1"/>
              <a:t>ng</a:t>
            </a:r>
            <a:r>
              <a:rPr lang="fr-FR" dirty="0"/>
              <a:t>/ml</a:t>
            </a:r>
          </a:p>
          <a:p>
            <a:pPr lvl="1"/>
            <a:r>
              <a:rPr lang="fr-FR" dirty="0"/>
              <a:t>08/2023 : 0,15 </a:t>
            </a:r>
            <a:r>
              <a:rPr lang="fr-FR" dirty="0" err="1"/>
              <a:t>ng</a:t>
            </a:r>
            <a:r>
              <a:rPr lang="fr-FR" dirty="0"/>
              <a:t>/ml</a:t>
            </a:r>
          </a:p>
          <a:p>
            <a:pPr lvl="1"/>
            <a:r>
              <a:rPr lang="fr-FR" dirty="0"/>
              <a:t>02/2024 : 0,45 </a:t>
            </a:r>
            <a:r>
              <a:rPr lang="fr-FR" dirty="0" err="1"/>
              <a:t>ng</a:t>
            </a:r>
            <a:r>
              <a:rPr lang="fr-FR" dirty="0"/>
              <a:t>/ml, contrôlé à 0,49 </a:t>
            </a:r>
            <a:r>
              <a:rPr lang="fr-FR" dirty="0" err="1"/>
              <a:t>ng</a:t>
            </a:r>
            <a:r>
              <a:rPr lang="fr-FR" dirty="0"/>
              <a:t>/ml 3 semaines plus tard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Quelle prise en charge thérapeutique ?</a:t>
            </a:r>
          </a:p>
          <a:p>
            <a:pPr lvl="1"/>
            <a:r>
              <a:rPr lang="fr-FR" dirty="0"/>
              <a:t>Surveiller ?</a:t>
            </a:r>
          </a:p>
          <a:p>
            <a:pPr lvl="1"/>
            <a:r>
              <a:rPr lang="fr-FR" dirty="0"/>
              <a:t>Radiothérapie ? Dose ? Volume ? Fractionnement ?</a:t>
            </a:r>
          </a:p>
          <a:p>
            <a:pPr lvl="1"/>
            <a:r>
              <a:rPr lang="fr-FR" dirty="0"/>
              <a:t>Hormonothérapie ? Durée ? Intensification ?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619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b="1" dirty="0"/>
              <a:t>Renforcer HT par HTNG ?		rechute </a:t>
            </a:r>
            <a:r>
              <a:rPr lang="fr-FR" sz="1600" b="1" dirty="0" err="1"/>
              <a:t>bcr</a:t>
            </a:r>
            <a:r>
              <a:rPr lang="fr-FR" sz="1600" b="1" dirty="0"/>
              <a:t> haut risque post </a:t>
            </a:r>
            <a:r>
              <a:rPr lang="fr-FR" sz="1600" b="1" dirty="0" err="1"/>
              <a:t>p</a:t>
            </a:r>
            <a:r>
              <a:rPr lang="fr-FR" sz="1600" dirty="0" err="1"/>
              <a:t>R</a:t>
            </a:r>
            <a:endParaRPr lang="fr-FR" sz="1600" b="1" dirty="0"/>
          </a:p>
        </p:txBody>
      </p:sp>
      <p:pic>
        <p:nvPicPr>
          <p:cNvPr id="9" name="Espace réservé du contenu 3" descr="Capture d’écran 2019-02-06 à 07.26.08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8" b="14297"/>
          <a:stretch/>
        </p:blipFill>
        <p:spPr bwMode="auto">
          <a:xfrm>
            <a:off x="873125" y="1752600"/>
            <a:ext cx="8270875" cy="2717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50404" y="945992"/>
            <a:ext cx="5779724" cy="418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117" b="1" dirty="0">
                <a:solidFill>
                  <a:srgbClr val="950558"/>
                </a:solidFill>
              </a:rPr>
              <a:t>CARLHA 2 GETUG 33			recrutement terminé</a:t>
            </a:r>
            <a:endParaRPr lang="fr-FR" sz="2117" dirty="0">
              <a:solidFill>
                <a:srgbClr val="95055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2911" y="3333848"/>
            <a:ext cx="1420274" cy="1135181"/>
          </a:xfrm>
          <a:prstGeom prst="rect">
            <a:avLst/>
          </a:prstGeom>
          <a:solidFill>
            <a:srgbClr val="DDDBDB"/>
          </a:solidFill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79" tIns="34289" rIns="68579" bIns="34289">
            <a:spAutoFit/>
          </a:bodyPr>
          <a:lstStyle/>
          <a:p>
            <a:pPr marL="214322" indent="-214322">
              <a:buFont typeface="Arial"/>
              <a:buChar char="•"/>
            </a:pPr>
            <a:r>
              <a:rPr lang="fr-FR" sz="866" b="1" dirty="0">
                <a:solidFill>
                  <a:srgbClr val="FF0000"/>
                </a:solidFill>
              </a:rPr>
              <a:t>PSA à la rechute &gt;0,5</a:t>
            </a:r>
          </a:p>
          <a:p>
            <a:pPr marL="214322" indent="-214322">
              <a:buFont typeface="Arial"/>
              <a:buChar char="•"/>
            </a:pPr>
            <a:r>
              <a:rPr lang="fr-FR" sz="866" b="1" dirty="0" err="1">
                <a:solidFill>
                  <a:srgbClr val="FF0000"/>
                </a:solidFill>
              </a:rPr>
              <a:t>Gleason</a:t>
            </a:r>
            <a:r>
              <a:rPr lang="fr-FR" sz="866" b="1" dirty="0">
                <a:solidFill>
                  <a:srgbClr val="FF0000"/>
                </a:solidFill>
              </a:rPr>
              <a:t> ≥ 8</a:t>
            </a:r>
          </a:p>
          <a:p>
            <a:pPr marL="214322" indent="-214322">
              <a:buFont typeface="Arial"/>
              <a:buChar char="•"/>
            </a:pPr>
            <a:r>
              <a:rPr lang="fr-FR" sz="866" b="1" dirty="0">
                <a:solidFill>
                  <a:srgbClr val="FF0000"/>
                </a:solidFill>
              </a:rPr>
              <a:t>pT3b</a:t>
            </a:r>
          </a:p>
          <a:p>
            <a:pPr marL="214322" indent="-214322">
              <a:buFont typeface="Arial"/>
              <a:buChar char="•"/>
            </a:pPr>
            <a:r>
              <a:rPr lang="fr-FR" sz="866" b="1" dirty="0">
                <a:solidFill>
                  <a:srgbClr val="FF0000"/>
                </a:solidFill>
              </a:rPr>
              <a:t>R0</a:t>
            </a:r>
          </a:p>
          <a:p>
            <a:pPr marL="214322" indent="-214322">
              <a:buFont typeface="Arial"/>
              <a:buChar char="•"/>
            </a:pPr>
            <a:r>
              <a:rPr lang="fr-FR" sz="866" b="1" dirty="0">
                <a:solidFill>
                  <a:srgbClr val="FF0000"/>
                </a:solidFill>
              </a:rPr>
              <a:t>temps de doublement du PSA ≤ 6 mois</a:t>
            </a:r>
          </a:p>
          <a:p>
            <a:pPr marL="214322" indent="-214322">
              <a:buFont typeface="Arial"/>
              <a:buChar char="•"/>
            </a:pPr>
            <a:r>
              <a:rPr lang="fr-FR" sz="866" b="1" dirty="0">
                <a:solidFill>
                  <a:srgbClr val="FF0000"/>
                </a:solidFill>
              </a:rPr>
              <a:t>rechute ganglionnaire </a:t>
            </a:r>
          </a:p>
          <a:p>
            <a:pPr marL="214322" indent="-214322">
              <a:buFont typeface="Arial"/>
              <a:buChar char="•"/>
            </a:pPr>
            <a:endParaRPr lang="fr-FR" sz="866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85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A99E985-15F9-7684-033D-817D8CB3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futur ?</a:t>
            </a:r>
          </a:p>
        </p:txBody>
      </p:sp>
    </p:spTree>
    <p:extLst>
      <p:ext uri="{BB962C8B-B14F-4D97-AF65-F5344CB8AC3E}">
        <p14:creationId xmlns:p14="http://schemas.microsoft.com/office/powerpoint/2010/main" val="1881361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Sélection des patients selon profil </a:t>
            </a:r>
            <a:r>
              <a:rPr lang="fr-FR" sz="1600" dirty="0" err="1"/>
              <a:t>transcriptomique</a:t>
            </a:r>
            <a:r>
              <a:rPr lang="fr-FR" sz="1600" dirty="0"/>
              <a:t> ?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4294967295"/>
          </p:nvPr>
        </p:nvSpPr>
        <p:spPr>
          <a:xfrm>
            <a:off x="785090" y="1117600"/>
            <a:ext cx="3868738" cy="617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signature </a:t>
            </a:r>
            <a:r>
              <a:rPr lang="fr-FR" dirty="0" err="1"/>
              <a:t>Decipher</a:t>
            </a:r>
            <a:r>
              <a:rPr lang="fr-FR" dirty="0"/>
              <a:t> GC° et efficacité RT+HT longue ?</a:t>
            </a:r>
          </a:p>
        </p:txBody>
      </p:sp>
      <p:pic>
        <p:nvPicPr>
          <p:cNvPr id="10" name="Espace réservé du contenu 9" descr="Capture d’écran 2022-08-31 à 16.07.39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935" b="-26935"/>
          <a:stretch>
            <a:fillRect/>
          </a:stretch>
        </p:blipFill>
        <p:spPr>
          <a:xfrm>
            <a:off x="785090" y="1584036"/>
            <a:ext cx="3868738" cy="2762250"/>
          </a:xfrm>
        </p:spPr>
      </p:pic>
      <p:sp>
        <p:nvSpPr>
          <p:cNvPr id="8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5256213" y="1117600"/>
            <a:ext cx="3887787" cy="61753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NRG GU 006</a:t>
            </a:r>
          </a:p>
        </p:txBody>
      </p:sp>
      <p:pic>
        <p:nvPicPr>
          <p:cNvPr id="12" name="Espace réservé du contenu 11" descr="Capture d’écran 2022-08-31 à 16.14.16.pn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3" r="-6753"/>
          <a:stretch>
            <a:fillRect/>
          </a:stretch>
        </p:blipFill>
        <p:spPr>
          <a:xfrm>
            <a:off x="5256213" y="1735138"/>
            <a:ext cx="3887787" cy="2763837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057400" cy="274637"/>
          </a:xfrm>
        </p:spPr>
        <p:txBody>
          <a:bodyPr/>
          <a:lstStyle/>
          <a:p>
            <a:fld id="{179B2C1B-2E43-4BC3-B4C7-EAF1C78C7361}" type="slidenum">
              <a:rPr lang="fr-FR" smtClean="0"/>
              <a:t>42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85090" y="4160586"/>
            <a:ext cx="4191539" cy="49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66" dirty="0"/>
              <a:t>Feng FY, Huang H, </a:t>
            </a:r>
            <a:r>
              <a:rPr lang="fr-FR" sz="866" dirty="0" err="1"/>
              <a:t>Spratt</a:t>
            </a:r>
            <a:r>
              <a:rPr lang="fr-FR" sz="866" dirty="0"/>
              <a:t> DE, et al. Validation of a 22-Gene </a:t>
            </a:r>
            <a:r>
              <a:rPr lang="fr-FR" sz="866" dirty="0" err="1"/>
              <a:t>Genomic</a:t>
            </a:r>
            <a:r>
              <a:rPr lang="fr-FR" sz="866" dirty="0"/>
              <a:t> Classifier in Patients </a:t>
            </a:r>
            <a:r>
              <a:rPr lang="fr-FR" sz="866" dirty="0" err="1"/>
              <a:t>With</a:t>
            </a:r>
            <a:r>
              <a:rPr lang="fr-FR" sz="866" dirty="0"/>
              <a:t> </a:t>
            </a:r>
            <a:r>
              <a:rPr lang="fr-FR" sz="866" dirty="0" err="1"/>
              <a:t>Recurrent</a:t>
            </a:r>
            <a:r>
              <a:rPr lang="fr-FR" sz="866" dirty="0"/>
              <a:t> Prostate Cancer: An </a:t>
            </a:r>
            <a:r>
              <a:rPr lang="fr-FR" sz="866" dirty="0" err="1"/>
              <a:t>Ancillary</a:t>
            </a:r>
            <a:r>
              <a:rPr lang="fr-FR" sz="866" dirty="0"/>
              <a:t> </a:t>
            </a:r>
            <a:r>
              <a:rPr lang="fr-FR" sz="866" dirty="0" err="1"/>
              <a:t>Study</a:t>
            </a:r>
            <a:r>
              <a:rPr lang="fr-FR" sz="866" dirty="0"/>
              <a:t> of the NRG/RTOG 9601 </a:t>
            </a:r>
            <a:r>
              <a:rPr lang="fr-FR" sz="866" dirty="0" err="1"/>
              <a:t>Randomized</a:t>
            </a:r>
            <a:r>
              <a:rPr lang="fr-FR" sz="866" dirty="0"/>
              <a:t> </a:t>
            </a:r>
            <a:r>
              <a:rPr lang="fr-FR" sz="866" dirty="0" err="1"/>
              <a:t>Clinical</a:t>
            </a:r>
            <a:r>
              <a:rPr lang="fr-FR" sz="866" dirty="0"/>
              <a:t> Trial . JAMA </a:t>
            </a:r>
            <a:r>
              <a:rPr lang="fr-FR" sz="866" dirty="0" err="1"/>
              <a:t>Oncol</a:t>
            </a:r>
            <a:r>
              <a:rPr lang="fr-FR" sz="866" dirty="0"/>
              <a:t>. 2021;7(4):544–552. doi:10.1001/jamaoncol.2020.7671</a:t>
            </a:r>
          </a:p>
        </p:txBody>
      </p:sp>
    </p:spTree>
    <p:extLst>
      <p:ext uri="{BB962C8B-B14F-4D97-AF65-F5344CB8AC3E}">
        <p14:creationId xmlns:p14="http://schemas.microsoft.com/office/powerpoint/2010/main" val="134868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98461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b="1" dirty="0"/>
              <a:t>CONCLUSION : QUEL </a:t>
            </a:r>
            <a:r>
              <a:rPr lang="fr-FR" sz="1600" b="1" dirty="0" err="1"/>
              <a:t>ttt</a:t>
            </a:r>
            <a:r>
              <a:rPr lang="fr-FR" sz="1600" b="1" dirty="0"/>
              <a:t> rattrapage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715616" y="1200150"/>
            <a:ext cx="7513983" cy="3394075"/>
          </a:xfrm>
        </p:spPr>
        <p:txBody>
          <a:bodyPr>
            <a:normAutofit lnSpcReduction="10000"/>
          </a:bodyPr>
          <a:lstStyle/>
          <a:p>
            <a:r>
              <a:rPr lang="fr-FR" sz="1780" dirty="0"/>
              <a:t>RT à la rechute 	(vs immédiate)			= standard</a:t>
            </a:r>
          </a:p>
          <a:p>
            <a:endParaRPr lang="fr-FR" sz="1780" dirty="0"/>
          </a:p>
          <a:p>
            <a:r>
              <a:rPr lang="fr-FR" sz="1780" dirty="0"/>
              <a:t>RT loge 66 Gy (+ RT </a:t>
            </a:r>
            <a:r>
              <a:rPr lang="fr-FR" sz="1780" dirty="0" err="1"/>
              <a:t>gg</a:t>
            </a:r>
            <a:r>
              <a:rPr lang="fr-FR" sz="1780" dirty="0"/>
              <a:t> pelviens) 			= standard</a:t>
            </a:r>
          </a:p>
          <a:p>
            <a:endParaRPr lang="fr-FR" sz="1780" dirty="0"/>
          </a:p>
          <a:p>
            <a:r>
              <a:rPr lang="fr-FR" sz="1780" dirty="0"/>
              <a:t>RT sans HT									= standard si faible risque</a:t>
            </a:r>
          </a:p>
          <a:p>
            <a:endParaRPr lang="fr-FR" sz="1780" dirty="0"/>
          </a:p>
          <a:p>
            <a:r>
              <a:rPr lang="fr-FR" sz="1780" dirty="0"/>
              <a:t>RT + HT minimum 6 mois 					= standard si haut risque</a:t>
            </a:r>
          </a:p>
          <a:p>
            <a:endParaRPr lang="fr-FR" sz="1780" dirty="0"/>
          </a:p>
          <a:p>
            <a:r>
              <a:rPr lang="fr-FR" sz="1780" dirty="0"/>
              <a:t>6 vs 24 mois 								= bénéfice en MFS (1 étude)</a:t>
            </a:r>
          </a:p>
          <a:p>
            <a:pPr marL="342900" lvl="1" indent="0">
              <a:buNone/>
            </a:pPr>
            <a:endParaRPr lang="fr-FR" sz="1588" dirty="0"/>
          </a:p>
          <a:p>
            <a:r>
              <a:rPr lang="fr-FR" sz="1876" dirty="0"/>
              <a:t>+ HTNG ?? </a:t>
            </a:r>
            <a:r>
              <a:rPr lang="fr-FR" sz="1876" dirty="0" err="1"/>
              <a:t>Carlha</a:t>
            </a:r>
            <a:r>
              <a:rPr lang="fr-FR" sz="1876" dirty="0"/>
              <a:t> 2 GETUG 33 +++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8595" y="4485165"/>
            <a:ext cx="5577172" cy="44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09" b="1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60418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F6338-EE47-F343-87A0-F98DA3A6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Surveillance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A7EFB-8E27-1D40-898F-4E98CE0F4E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2223246"/>
            <a:ext cx="4939645" cy="26371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1800" dirty="0"/>
              <a:t>EAU </a:t>
            </a:r>
            <a:r>
              <a:rPr lang="fr-FR" sz="1800" dirty="0" err="1"/>
              <a:t>low</a:t>
            </a:r>
            <a:r>
              <a:rPr lang="fr-FR" sz="1800" dirty="0"/>
              <a:t> </a:t>
            </a:r>
            <a:r>
              <a:rPr lang="fr-FR" sz="1800" dirty="0" err="1"/>
              <a:t>risk</a:t>
            </a:r>
            <a:r>
              <a:rPr lang="fr-FR" sz="1800" dirty="0"/>
              <a:t> BCR 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Patient </a:t>
            </a:r>
            <a:r>
              <a:rPr lang="fr-FR" sz="1800" dirty="0" err="1"/>
              <a:t>unfit</a:t>
            </a:r>
            <a:r>
              <a:rPr lang="fr-FR" sz="1800" dirty="0"/>
              <a:t> (espérance de vie &lt; 10 ans)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Patient ne souhaitant pas de tt de rattrapage</a:t>
            </a:r>
          </a:p>
          <a:p>
            <a:endParaRPr lang="fr-FR" sz="10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D44F47-0C12-1C43-A22A-B4284234B32E}"/>
              </a:ext>
            </a:extLst>
          </p:cNvPr>
          <p:cNvSpPr/>
          <p:nvPr/>
        </p:nvSpPr>
        <p:spPr>
          <a:xfrm>
            <a:off x="86566" y="4274358"/>
            <a:ext cx="7886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fr-FR" sz="1200" dirty="0">
                <a:cs typeface="Arial" panose="020B0604020202020204" pitchFamily="34" charset="0"/>
              </a:rPr>
              <a:t>EAU guidelines 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963E4F-DDAA-4BE2-FC9A-093403850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52806"/>
            <a:ext cx="4394789" cy="12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2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EA796C-9C47-DB3E-D111-45898CFA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400" dirty="0"/>
              <a:t>Quel bilan d’extension ?</a:t>
            </a:r>
          </a:p>
        </p:txBody>
      </p:sp>
      <p:pic>
        <p:nvPicPr>
          <p:cNvPr id="10" name="Espace réservé du contenu 6" descr="Capture d’écran 2017-09-13 à 09.55.03.png">
            <a:extLst>
              <a:ext uri="{FF2B5EF4-FFF2-40B4-BE49-F238E27FC236}">
                <a16:creationId xmlns:a16="http://schemas.microsoft.com/office/drawing/2014/main" id="{2FA73654-181C-3A59-B31F-EC96C978D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" b="1119"/>
          <a:stretch>
            <a:fillRect/>
          </a:stretch>
        </p:blipFill>
        <p:spPr>
          <a:xfrm>
            <a:off x="526465" y="1415345"/>
            <a:ext cx="3817650" cy="3150887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8BA10B-6527-C314-C69B-BF18FE532A38}"/>
              </a:ext>
            </a:extLst>
          </p:cNvPr>
          <p:cNvSpPr/>
          <p:nvPr/>
        </p:nvSpPr>
        <p:spPr>
          <a:xfrm>
            <a:off x="2610143" y="4381038"/>
            <a:ext cx="6084608" cy="30623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fr-FR" sz="770" dirty="0"/>
              <a:t>van Leeuwen, P. J. </a:t>
            </a:r>
            <a:r>
              <a:rPr lang="fr-FR" sz="770" i="1" dirty="0"/>
              <a:t>et al.</a:t>
            </a:r>
            <a:r>
              <a:rPr lang="fr-FR" sz="770" dirty="0"/>
              <a:t> 68Ga-PSMA has a </a:t>
            </a:r>
            <a:r>
              <a:rPr lang="fr-FR" sz="770" dirty="0" err="1"/>
              <a:t>high</a:t>
            </a:r>
            <a:r>
              <a:rPr lang="fr-FR" sz="770" dirty="0"/>
              <a:t> </a:t>
            </a:r>
            <a:r>
              <a:rPr lang="fr-FR" sz="770" dirty="0" err="1"/>
              <a:t>detection</a:t>
            </a:r>
            <a:r>
              <a:rPr lang="fr-FR" sz="770" dirty="0"/>
              <a:t> rate of prostate cancer </a:t>
            </a:r>
            <a:r>
              <a:rPr lang="fr-FR" sz="770" dirty="0" err="1"/>
              <a:t>recurrence</a:t>
            </a:r>
            <a:r>
              <a:rPr lang="fr-FR" sz="770" dirty="0"/>
              <a:t> </a:t>
            </a:r>
            <a:r>
              <a:rPr lang="fr-FR" sz="770" dirty="0" err="1"/>
              <a:t>outside</a:t>
            </a:r>
            <a:r>
              <a:rPr lang="fr-FR" sz="770" dirty="0"/>
              <a:t> the </a:t>
            </a:r>
            <a:r>
              <a:rPr lang="fr-FR" sz="770" dirty="0" err="1"/>
              <a:t>prostatic</a:t>
            </a:r>
            <a:r>
              <a:rPr lang="fr-FR" sz="770" dirty="0"/>
              <a:t> </a:t>
            </a:r>
            <a:r>
              <a:rPr lang="fr-FR" sz="770" dirty="0" err="1"/>
              <a:t>fossa</a:t>
            </a:r>
            <a:r>
              <a:rPr lang="fr-FR" sz="770" dirty="0"/>
              <a:t> in patients </a:t>
            </a:r>
            <a:r>
              <a:rPr lang="fr-FR" sz="770" dirty="0" err="1"/>
              <a:t>being</a:t>
            </a:r>
            <a:r>
              <a:rPr lang="fr-FR" sz="770" dirty="0"/>
              <a:t> </a:t>
            </a:r>
            <a:r>
              <a:rPr lang="fr-FR" sz="770" dirty="0" err="1"/>
              <a:t>considered</a:t>
            </a:r>
            <a:r>
              <a:rPr lang="fr-FR" sz="770" dirty="0"/>
              <a:t> for salvage radiation </a:t>
            </a:r>
            <a:r>
              <a:rPr lang="fr-FR" sz="770" dirty="0" err="1"/>
              <a:t>treatment</a:t>
            </a:r>
            <a:r>
              <a:rPr lang="fr-FR" sz="770" dirty="0"/>
              <a:t>. </a:t>
            </a:r>
            <a:r>
              <a:rPr lang="fr-FR" sz="770" i="1" dirty="0"/>
              <a:t>BJU Int</a:t>
            </a:r>
            <a:r>
              <a:rPr lang="fr-FR" sz="770" dirty="0"/>
              <a:t> </a:t>
            </a:r>
            <a:r>
              <a:rPr lang="fr-FR" sz="770" b="1" dirty="0"/>
              <a:t>117,</a:t>
            </a:r>
            <a:r>
              <a:rPr lang="fr-FR" sz="770" dirty="0"/>
              <a:t> 732–739 (2016).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48A0B2-8053-6EF6-5B89-8355FFDBE24C}"/>
              </a:ext>
            </a:extLst>
          </p:cNvPr>
          <p:cNvSpPr/>
          <p:nvPr/>
        </p:nvSpPr>
        <p:spPr>
          <a:xfrm flipV="1">
            <a:off x="2910177" y="1482081"/>
            <a:ext cx="628153" cy="2343469"/>
          </a:xfrm>
          <a:prstGeom prst="rect">
            <a:avLst/>
          </a:prstGeom>
          <a:noFill/>
          <a:ln w="38100" cmpd="sng">
            <a:solidFill>
              <a:srgbClr val="ED7D3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fr-FR" sz="866"/>
          </a:p>
        </p:txBody>
      </p:sp>
      <p:pic>
        <p:nvPicPr>
          <p:cNvPr id="13" name="Espace réservé du contenu 10">
            <a:extLst>
              <a:ext uri="{FF2B5EF4-FFF2-40B4-BE49-F238E27FC236}">
                <a16:creationId xmlns:a16="http://schemas.microsoft.com/office/drawing/2014/main" id="{D257B5C4-DAAB-AFC6-655B-0E86D4F3A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49"/>
          <a:stretch/>
        </p:blipFill>
        <p:spPr>
          <a:xfrm>
            <a:off x="5057192" y="1828437"/>
            <a:ext cx="2985796" cy="218823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9E5E72F-531D-9207-D1E0-BC94B3AFFA44}"/>
              </a:ext>
            </a:extLst>
          </p:cNvPr>
          <p:cNvSpPr txBox="1"/>
          <p:nvPr/>
        </p:nvSpPr>
        <p:spPr>
          <a:xfrm>
            <a:off x="4953578" y="842271"/>
            <a:ext cx="4041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M. G </a:t>
            </a:r>
            <a:r>
              <a:rPr lang="fr-FR" sz="1200" dirty="0" err="1"/>
              <a:t>Tugue</a:t>
            </a:r>
            <a:r>
              <a:rPr lang="fr-FR" sz="1200" dirty="0"/>
              <a:t>,  59 ans</a:t>
            </a:r>
          </a:p>
          <a:p>
            <a:r>
              <a:rPr lang="fr-FR" sz="1200" dirty="0"/>
              <a:t>PSA 0,49 </a:t>
            </a:r>
            <a:r>
              <a:rPr lang="fr-FR" sz="1200" dirty="0" err="1"/>
              <a:t>ng</a:t>
            </a:r>
            <a:r>
              <a:rPr lang="fr-FR" sz="1200" dirty="0"/>
              <a:t>/ml, TDPSA &lt; 6 mois</a:t>
            </a:r>
          </a:p>
          <a:p>
            <a:endParaRPr lang="fr-FR" sz="1200" dirty="0"/>
          </a:p>
          <a:p>
            <a:r>
              <a:rPr lang="fr-FR" sz="1200" b="1" dirty="0"/>
              <a:t>TEP </a:t>
            </a:r>
            <a:r>
              <a:rPr lang="fr-FR" sz="1200" b="1" baseline="30000" dirty="0"/>
              <a:t>18</a:t>
            </a:r>
            <a:r>
              <a:rPr lang="fr-FR" sz="1200" b="1" dirty="0"/>
              <a:t>F-PSMA : rechute locale, pas de lésion métastatique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5F35E204-CA8A-BD58-1534-A71E80D6807A}"/>
              </a:ext>
            </a:extLst>
          </p:cNvPr>
          <p:cNvSpPr txBox="1">
            <a:spLocks/>
          </p:cNvSpPr>
          <p:nvPr/>
        </p:nvSpPr>
        <p:spPr>
          <a:xfrm>
            <a:off x="302340" y="851813"/>
            <a:ext cx="4041775" cy="479822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200" b="1" kern="1200">
                <a:solidFill>
                  <a:srgbClr val="950558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347" dirty="0"/>
              <a:t>TEP PSMA si PSA &lt; 0.5 </a:t>
            </a:r>
            <a:r>
              <a:rPr lang="fr-FR" sz="1347" dirty="0" err="1"/>
              <a:t>ng</a:t>
            </a:r>
            <a:r>
              <a:rPr lang="fr-FR" sz="1347" dirty="0"/>
              <a:t>/ml</a:t>
            </a:r>
          </a:p>
          <a:p>
            <a:pPr marL="0" indent="0" algn="ctr">
              <a:buNone/>
            </a:pPr>
            <a:r>
              <a:rPr lang="fr-FR" sz="1347" dirty="0">
                <a:solidFill>
                  <a:srgbClr val="FF0000"/>
                </a:solidFill>
              </a:rPr>
              <a:t>= 50% de cibles détectables</a:t>
            </a:r>
          </a:p>
        </p:txBody>
      </p:sp>
    </p:spTree>
    <p:extLst>
      <p:ext uri="{BB962C8B-B14F-4D97-AF65-F5344CB8AC3E}">
        <p14:creationId xmlns:p14="http://schemas.microsoft.com/office/powerpoint/2010/main" val="24012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1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1A770AC2-E8E6-DDF6-6754-56130D2EDC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36553"/>
            <a:ext cx="4038600" cy="1121269"/>
          </a:xfrm>
        </p:spPr>
      </p:pic>
      <p:pic>
        <p:nvPicPr>
          <p:cNvPr id="11" name="Espace réservé du contenu 10" descr="Une image contenant texte, ligne, capture d’écran, Tracé&#10;&#10;Description générée automatiquement">
            <a:extLst>
              <a:ext uri="{FF2B5EF4-FFF2-40B4-BE49-F238E27FC236}">
                <a16:creationId xmlns:a16="http://schemas.microsoft.com/office/drawing/2014/main" id="{3A84FDC4-5F9E-613C-0E88-AC8176F6A7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7388" y="1348966"/>
            <a:ext cx="3956366" cy="297895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D2CD9C3-D97C-5C2B-DBD9-B5BE0CAE273D}"/>
              </a:ext>
            </a:extLst>
          </p:cNvPr>
          <p:cNvSpPr txBox="1"/>
          <p:nvPr/>
        </p:nvSpPr>
        <p:spPr>
          <a:xfrm>
            <a:off x="2498756" y="3621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2654B12-32C6-35FA-CF09-333AEC359A7C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49536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400" b="1" dirty="0">
                <a:solidFill>
                  <a:schemeClr val="bg1"/>
                </a:solidFill>
              </a:rPr>
              <a:t>COMMENT CLASSER LE RISQUE DE CE PATIENT ? Critères EAU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7B9A90A2-68A7-78A4-7211-3B5C0EE88436}"/>
              </a:ext>
            </a:extLst>
          </p:cNvPr>
          <p:cNvSpPr txBox="1">
            <a:spLocks/>
          </p:cNvSpPr>
          <p:nvPr/>
        </p:nvSpPr>
        <p:spPr>
          <a:xfrm>
            <a:off x="609600" y="358379"/>
            <a:ext cx="8229600" cy="5495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043138F-C049-9F79-6989-5296E107478E}"/>
              </a:ext>
            </a:extLst>
          </p:cNvPr>
          <p:cNvSpPr txBox="1"/>
          <p:nvPr/>
        </p:nvSpPr>
        <p:spPr>
          <a:xfrm>
            <a:off x="4937906" y="4327921"/>
            <a:ext cx="4137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 err="1"/>
              <a:t>Preisser</a:t>
            </a:r>
            <a:r>
              <a:rPr lang="fr-FR" sz="800" dirty="0"/>
              <a:t>, F. </a:t>
            </a:r>
            <a:r>
              <a:rPr lang="fr-FR" sz="800" i="1" dirty="0"/>
              <a:t>et al.</a:t>
            </a:r>
            <a:r>
              <a:rPr lang="fr-FR" sz="800" dirty="0"/>
              <a:t> </a:t>
            </a:r>
            <a:r>
              <a:rPr lang="fr-FR" sz="800" dirty="0" err="1"/>
              <a:t>European</a:t>
            </a:r>
            <a:r>
              <a:rPr lang="fr-FR" sz="800" dirty="0"/>
              <a:t> Association of </a:t>
            </a:r>
            <a:r>
              <a:rPr lang="fr-FR" sz="800" dirty="0" err="1"/>
              <a:t>Urology</a:t>
            </a:r>
            <a:r>
              <a:rPr lang="fr-FR" sz="800" dirty="0"/>
              <a:t> </a:t>
            </a:r>
            <a:r>
              <a:rPr lang="fr-FR" sz="800" dirty="0" err="1"/>
              <a:t>Biochemical</a:t>
            </a:r>
            <a:r>
              <a:rPr lang="fr-FR" sz="800" dirty="0"/>
              <a:t> </a:t>
            </a:r>
            <a:r>
              <a:rPr lang="fr-FR" sz="800" dirty="0" err="1"/>
              <a:t>Recurrence</a:t>
            </a:r>
            <a:r>
              <a:rPr lang="fr-FR" sz="800" dirty="0"/>
              <a:t> Risk Classification as a </a:t>
            </a:r>
            <a:r>
              <a:rPr lang="fr-FR" sz="800" dirty="0" err="1"/>
              <a:t>Decision</a:t>
            </a:r>
            <a:r>
              <a:rPr lang="fr-FR" sz="800" dirty="0"/>
              <a:t> Tool for Salvage </a:t>
            </a:r>
            <a:r>
              <a:rPr lang="fr-FR" sz="800" dirty="0" err="1"/>
              <a:t>Radiotherapy</a:t>
            </a:r>
            <a:r>
              <a:rPr lang="fr-FR" sz="800" dirty="0"/>
              <a:t>—A </a:t>
            </a:r>
            <a:r>
              <a:rPr lang="fr-FR" sz="800" dirty="0" err="1"/>
              <a:t>Multicenter</a:t>
            </a:r>
            <a:r>
              <a:rPr lang="fr-FR" sz="800" dirty="0"/>
              <a:t> </a:t>
            </a:r>
            <a:r>
              <a:rPr lang="fr-FR" sz="800" dirty="0" err="1"/>
              <a:t>Study</a:t>
            </a:r>
            <a:r>
              <a:rPr lang="fr-FR" sz="800" dirty="0"/>
              <a:t>. </a:t>
            </a:r>
            <a:r>
              <a:rPr lang="fr-FR" sz="800" i="1" dirty="0" err="1"/>
              <a:t>Eur</a:t>
            </a:r>
            <a:r>
              <a:rPr lang="fr-FR" sz="800" i="1" dirty="0"/>
              <a:t>. </a:t>
            </a:r>
            <a:r>
              <a:rPr lang="fr-FR" sz="800" i="1" dirty="0" err="1"/>
              <a:t>Urol</a:t>
            </a:r>
            <a:r>
              <a:rPr lang="fr-FR" sz="800" i="1" dirty="0"/>
              <a:t>.</a:t>
            </a:r>
            <a:r>
              <a:rPr lang="fr-FR" sz="800" dirty="0"/>
              <a:t> (2023)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5CA15A4-05E7-E9C3-EFFA-7011137C4323}"/>
              </a:ext>
            </a:extLst>
          </p:cNvPr>
          <p:cNvSpPr txBox="1"/>
          <p:nvPr/>
        </p:nvSpPr>
        <p:spPr>
          <a:xfrm>
            <a:off x="380246" y="4327921"/>
            <a:ext cx="4427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/>
              <a:t>Broeck, </a:t>
            </a:r>
            <a:r>
              <a:rPr lang="fr-FR" sz="800" dirty="0" err="1"/>
              <a:t>T</a:t>
            </a:r>
            <a:r>
              <a:rPr lang="fr-FR" sz="800" dirty="0"/>
              <a:t>. V. den </a:t>
            </a:r>
            <a:r>
              <a:rPr lang="fr-FR" sz="800" i="1" dirty="0"/>
              <a:t>et al.</a:t>
            </a:r>
            <a:r>
              <a:rPr lang="fr-FR" sz="800" dirty="0"/>
              <a:t> </a:t>
            </a:r>
            <a:r>
              <a:rPr lang="fr-FR" sz="800" dirty="0" err="1"/>
              <a:t>Biochemical</a:t>
            </a:r>
            <a:r>
              <a:rPr lang="fr-FR" sz="800" dirty="0"/>
              <a:t> </a:t>
            </a:r>
            <a:r>
              <a:rPr lang="fr-FR" sz="800" dirty="0" err="1"/>
              <a:t>Recurrence</a:t>
            </a:r>
            <a:r>
              <a:rPr lang="fr-FR" sz="800" dirty="0"/>
              <a:t> in Prostate Cancer: The </a:t>
            </a:r>
            <a:r>
              <a:rPr lang="fr-FR" sz="800" dirty="0" err="1"/>
              <a:t>European</a:t>
            </a:r>
            <a:r>
              <a:rPr lang="fr-FR" sz="800" dirty="0"/>
              <a:t> Association of </a:t>
            </a:r>
            <a:r>
              <a:rPr lang="fr-FR" sz="800" dirty="0" err="1"/>
              <a:t>Urology</a:t>
            </a:r>
            <a:r>
              <a:rPr lang="fr-FR" sz="800" dirty="0"/>
              <a:t> Prostate Cancer Guidelines Panel </a:t>
            </a:r>
            <a:r>
              <a:rPr lang="fr-FR" sz="800" dirty="0" err="1"/>
              <a:t>Recommendations</a:t>
            </a:r>
            <a:r>
              <a:rPr lang="fr-FR" sz="800" dirty="0"/>
              <a:t>. </a:t>
            </a:r>
            <a:r>
              <a:rPr lang="fr-FR" sz="800" i="1" dirty="0" err="1"/>
              <a:t>European</a:t>
            </a:r>
            <a:r>
              <a:rPr lang="fr-FR" sz="800" i="1" dirty="0"/>
              <a:t> </a:t>
            </a:r>
            <a:r>
              <a:rPr lang="fr-FR" sz="800" i="1" dirty="0" err="1"/>
              <a:t>Urology</a:t>
            </a:r>
            <a:r>
              <a:rPr lang="fr-FR" sz="800" i="1" dirty="0"/>
              <a:t> Focus</a:t>
            </a:r>
            <a:r>
              <a:rPr lang="fr-FR" sz="800" dirty="0"/>
              <a:t> 1–4 (2019)</a:t>
            </a:r>
          </a:p>
          <a:p>
            <a:br>
              <a:rPr lang="fr-FR" sz="800" dirty="0"/>
            </a:b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96955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D2CD9C3-D97C-5C2B-DBD9-B5BE0CAE273D}"/>
              </a:ext>
            </a:extLst>
          </p:cNvPr>
          <p:cNvSpPr txBox="1"/>
          <p:nvPr/>
        </p:nvSpPr>
        <p:spPr>
          <a:xfrm>
            <a:off x="2498756" y="3621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2654B12-32C6-35FA-CF09-333AEC359A7C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49536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400" b="1" dirty="0">
                <a:solidFill>
                  <a:schemeClr val="bg1"/>
                </a:solidFill>
              </a:rPr>
              <a:t>COMMENT CLASSER LE RISQUE DE CE PATIENT ? Critères GETUG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7B9A90A2-68A7-78A4-7211-3B5C0EE88436}"/>
              </a:ext>
            </a:extLst>
          </p:cNvPr>
          <p:cNvSpPr txBox="1">
            <a:spLocks/>
          </p:cNvSpPr>
          <p:nvPr/>
        </p:nvSpPr>
        <p:spPr>
          <a:xfrm>
            <a:off x="609600" y="358379"/>
            <a:ext cx="8229600" cy="5495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043138F-C049-9F79-6989-5296E107478E}"/>
              </a:ext>
            </a:extLst>
          </p:cNvPr>
          <p:cNvSpPr txBox="1"/>
          <p:nvPr/>
        </p:nvSpPr>
        <p:spPr>
          <a:xfrm>
            <a:off x="4173648" y="4327921"/>
            <a:ext cx="4901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/>
              <a:t>Carrie, C. </a:t>
            </a:r>
            <a:r>
              <a:rPr lang="fr-FR" sz="800" i="1" dirty="0"/>
              <a:t>et al.</a:t>
            </a:r>
            <a:r>
              <a:rPr lang="fr-FR" sz="800" dirty="0"/>
              <a:t> Salvage </a:t>
            </a:r>
            <a:r>
              <a:rPr lang="fr-FR" sz="800" dirty="0" err="1"/>
              <a:t>radiotherapy</a:t>
            </a:r>
            <a:r>
              <a:rPr lang="fr-FR" sz="800" dirty="0"/>
              <a:t> </a:t>
            </a:r>
            <a:r>
              <a:rPr lang="fr-FR" sz="800" dirty="0" err="1"/>
              <a:t>with</a:t>
            </a:r>
            <a:r>
              <a:rPr lang="fr-FR" sz="800" dirty="0"/>
              <a:t> or </a:t>
            </a:r>
            <a:r>
              <a:rPr lang="fr-FR" sz="800" dirty="0" err="1"/>
              <a:t>without</a:t>
            </a:r>
            <a:r>
              <a:rPr lang="fr-FR" sz="800" dirty="0"/>
              <a:t> short-</a:t>
            </a:r>
            <a:r>
              <a:rPr lang="fr-FR" sz="800" dirty="0" err="1"/>
              <a:t>term</a:t>
            </a:r>
            <a:r>
              <a:rPr lang="fr-FR" sz="800" dirty="0"/>
              <a:t> hormone </a:t>
            </a:r>
            <a:r>
              <a:rPr lang="fr-FR" sz="800" dirty="0" err="1"/>
              <a:t>therapy</a:t>
            </a:r>
            <a:r>
              <a:rPr lang="fr-FR" sz="800" dirty="0"/>
              <a:t> for </a:t>
            </a:r>
            <a:r>
              <a:rPr lang="fr-FR" sz="800" dirty="0" err="1"/>
              <a:t>rising</a:t>
            </a:r>
            <a:r>
              <a:rPr lang="fr-FR" sz="800" dirty="0"/>
              <a:t> prostate-</a:t>
            </a:r>
            <a:r>
              <a:rPr lang="fr-FR" sz="800" dirty="0" err="1"/>
              <a:t>specific</a:t>
            </a:r>
            <a:r>
              <a:rPr lang="fr-FR" sz="800" dirty="0"/>
              <a:t> </a:t>
            </a:r>
            <a:r>
              <a:rPr lang="fr-FR" sz="800" dirty="0" err="1"/>
              <a:t>antigen</a:t>
            </a:r>
            <a:r>
              <a:rPr lang="fr-FR" sz="800" dirty="0"/>
              <a:t> concentration </a:t>
            </a:r>
            <a:r>
              <a:rPr lang="fr-FR" sz="800" dirty="0" err="1"/>
              <a:t>after</a:t>
            </a:r>
            <a:r>
              <a:rPr lang="fr-FR" sz="800" dirty="0"/>
              <a:t> radical </a:t>
            </a:r>
            <a:r>
              <a:rPr lang="fr-FR" sz="800" dirty="0" err="1"/>
              <a:t>prostatectomy</a:t>
            </a:r>
            <a:r>
              <a:rPr lang="fr-FR" sz="800" dirty="0"/>
              <a:t> (GETUG-AFU 16): a </a:t>
            </a:r>
            <a:r>
              <a:rPr lang="fr-FR" sz="800" dirty="0" err="1"/>
              <a:t>randomised</a:t>
            </a:r>
            <a:r>
              <a:rPr lang="fr-FR" sz="800" dirty="0"/>
              <a:t>, multicentre, open-label phase 3 trial. </a:t>
            </a:r>
            <a:r>
              <a:rPr lang="fr-FR" sz="800" i="1" dirty="0"/>
              <a:t>Lancet </a:t>
            </a:r>
            <a:r>
              <a:rPr lang="fr-FR" sz="800" i="1" dirty="0" err="1"/>
              <a:t>Oncol</a:t>
            </a:r>
            <a:r>
              <a:rPr lang="fr-FR" sz="800" i="1" dirty="0"/>
              <a:t>.</a:t>
            </a:r>
            <a:r>
              <a:rPr lang="fr-FR" sz="800" dirty="0"/>
              <a:t> </a:t>
            </a:r>
            <a:r>
              <a:rPr lang="fr-FR" sz="800" b="1" dirty="0"/>
              <a:t>17,</a:t>
            </a:r>
            <a:r>
              <a:rPr lang="fr-FR" sz="800" dirty="0"/>
              <a:t> 747–756 (2016).</a:t>
            </a:r>
          </a:p>
        </p:txBody>
      </p:sp>
      <p:pic>
        <p:nvPicPr>
          <p:cNvPr id="4" name="Espace réservé du contenu 8" descr="Capture d’écran 2018-01-13 à 14.23.29.png">
            <a:extLst>
              <a:ext uri="{FF2B5EF4-FFF2-40B4-BE49-F238E27FC236}">
                <a16:creationId xmlns:a16="http://schemas.microsoft.com/office/drawing/2014/main" id="{729585F9-1DC1-29E7-2DCE-726C9E9B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68" b="-5068"/>
          <a:stretch>
            <a:fillRect/>
          </a:stretch>
        </p:blipFill>
        <p:spPr>
          <a:xfrm>
            <a:off x="609600" y="800900"/>
            <a:ext cx="3378237" cy="3793325"/>
          </a:xfr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F4980EB-70F2-4EC7-A5CB-E86869E5FA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1400" u="sng" dirty="0"/>
              <a:t>Analyse univariée : </a:t>
            </a:r>
          </a:p>
          <a:p>
            <a:pPr marL="514360" lvl="1" indent="-214322"/>
            <a:r>
              <a:rPr lang="fr-FR" sz="1200" dirty="0"/>
              <a:t>PSA à la rechute (≤05 ; 0.5-1 ;≥1)</a:t>
            </a:r>
          </a:p>
          <a:p>
            <a:pPr marL="514360" lvl="1" indent="-214322"/>
            <a:r>
              <a:rPr lang="fr-FR" sz="1200" dirty="0"/>
              <a:t>Gleason ≥ 8</a:t>
            </a:r>
          </a:p>
          <a:p>
            <a:pPr marL="514360" lvl="1" indent="-214322"/>
            <a:r>
              <a:rPr lang="fr-FR" sz="1200" dirty="0"/>
              <a:t>Vésicules séminales envahies</a:t>
            </a:r>
          </a:p>
          <a:p>
            <a:pPr marL="514360" lvl="1" indent="-214322"/>
            <a:r>
              <a:rPr lang="fr-FR" sz="1200" dirty="0"/>
              <a:t>R0</a:t>
            </a:r>
          </a:p>
          <a:p>
            <a:pPr marL="514360" lvl="1" indent="-214322"/>
            <a:r>
              <a:rPr lang="fr-FR" sz="1200" dirty="0"/>
              <a:t>temps de doublement du PSA ≤ 6 mois. </a:t>
            </a:r>
          </a:p>
          <a:p>
            <a:r>
              <a:rPr lang="fr-FR" sz="1400" u="sng" dirty="0"/>
              <a:t>Analyse multivariée, </a:t>
            </a:r>
            <a:r>
              <a:rPr lang="fr-FR" sz="1400" dirty="0"/>
              <a:t>seul le score de </a:t>
            </a:r>
            <a:r>
              <a:rPr lang="fr-FR" sz="1400" dirty="0" err="1"/>
              <a:t>gleason</a:t>
            </a:r>
            <a:r>
              <a:rPr lang="fr-FR" sz="1400" dirty="0"/>
              <a:t> n’est plus significatif.</a:t>
            </a:r>
          </a:p>
          <a:p>
            <a:pPr marL="0" indent="0">
              <a:buNone/>
            </a:pPr>
            <a:endParaRPr lang="fr-FR" sz="1400" dirty="0"/>
          </a:p>
          <a:p>
            <a:r>
              <a:rPr lang="fr-FR" sz="1400" dirty="0"/>
              <a:t>543 patients /742 pts  au moins un FDR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7076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99D081A-D4C2-FD5B-9164-71FBCE796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/>
              <a:t>FAIBLE RISQUE</a:t>
            </a:r>
          </a:p>
        </p:txBody>
      </p:sp>
      <p:pic>
        <p:nvPicPr>
          <p:cNvPr id="14" name="Espace réservé du contenu 13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E8BA57F0-EDBF-4227-B33B-79D443C31A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3574" y="1630363"/>
            <a:ext cx="3447439" cy="2963862"/>
          </a:xfr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FA65AB5-C608-6DDA-C5FA-C840AC33C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/>
              <a:t>RISQUE ELEVE</a:t>
            </a:r>
          </a:p>
        </p:txBody>
      </p:sp>
      <p:pic>
        <p:nvPicPr>
          <p:cNvPr id="16" name="Espace réservé du contenu 15" descr="Une image contenant texte, diagramme, Tracé, ligne&#10;&#10;Description générée automatiquement">
            <a:extLst>
              <a:ext uri="{FF2B5EF4-FFF2-40B4-BE49-F238E27FC236}">
                <a16:creationId xmlns:a16="http://schemas.microsoft.com/office/drawing/2014/main" id="{85365B5A-4F11-B3CC-966C-29E0E79C69D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42193" y="1630363"/>
            <a:ext cx="3447439" cy="296386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D2CD9C3-D97C-5C2B-DBD9-B5BE0CAE273D}"/>
              </a:ext>
            </a:extLst>
          </p:cNvPr>
          <p:cNvSpPr txBox="1"/>
          <p:nvPr/>
        </p:nvSpPr>
        <p:spPr>
          <a:xfrm>
            <a:off x="2498756" y="3621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2654B12-32C6-35FA-CF09-333AEC359A7C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49536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400" b="1" dirty="0">
                <a:solidFill>
                  <a:schemeClr val="bg1"/>
                </a:solidFill>
              </a:rPr>
              <a:t>FAUT-IL IRRADIER ?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7B9A90A2-68A7-78A4-7211-3B5C0EE88436}"/>
              </a:ext>
            </a:extLst>
          </p:cNvPr>
          <p:cNvSpPr txBox="1">
            <a:spLocks/>
          </p:cNvSpPr>
          <p:nvPr/>
        </p:nvSpPr>
        <p:spPr>
          <a:xfrm>
            <a:off x="609600" y="358379"/>
            <a:ext cx="8229600" cy="5495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53010F-D74D-6B4A-63BB-6D74E9B08ED0}"/>
              </a:ext>
            </a:extLst>
          </p:cNvPr>
          <p:cNvSpPr txBox="1"/>
          <p:nvPr/>
        </p:nvSpPr>
        <p:spPr>
          <a:xfrm>
            <a:off x="457199" y="4534238"/>
            <a:ext cx="84876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 err="1"/>
              <a:t>Preisser</a:t>
            </a:r>
            <a:r>
              <a:rPr lang="fr-FR" sz="800" dirty="0"/>
              <a:t>, F. </a:t>
            </a:r>
            <a:r>
              <a:rPr lang="fr-FR" sz="800" i="1" dirty="0"/>
              <a:t>et al.</a:t>
            </a:r>
            <a:r>
              <a:rPr lang="fr-FR" sz="800" dirty="0"/>
              <a:t> </a:t>
            </a:r>
            <a:r>
              <a:rPr lang="fr-FR" sz="800" dirty="0" err="1"/>
              <a:t>European</a:t>
            </a:r>
            <a:r>
              <a:rPr lang="fr-FR" sz="800" dirty="0"/>
              <a:t> Association of </a:t>
            </a:r>
            <a:r>
              <a:rPr lang="fr-FR" sz="800" dirty="0" err="1"/>
              <a:t>Urology</a:t>
            </a:r>
            <a:r>
              <a:rPr lang="fr-FR" sz="800" dirty="0"/>
              <a:t> </a:t>
            </a:r>
            <a:r>
              <a:rPr lang="fr-FR" sz="800" dirty="0" err="1"/>
              <a:t>Biochemical</a:t>
            </a:r>
            <a:r>
              <a:rPr lang="fr-FR" sz="800" dirty="0"/>
              <a:t> </a:t>
            </a:r>
            <a:r>
              <a:rPr lang="fr-FR" sz="800" dirty="0" err="1"/>
              <a:t>Recurrence</a:t>
            </a:r>
            <a:r>
              <a:rPr lang="fr-FR" sz="800" dirty="0"/>
              <a:t> Risk Classification as a </a:t>
            </a:r>
            <a:r>
              <a:rPr lang="fr-FR" sz="800" dirty="0" err="1"/>
              <a:t>Decision</a:t>
            </a:r>
            <a:r>
              <a:rPr lang="fr-FR" sz="800" dirty="0"/>
              <a:t> Tool for Salvage </a:t>
            </a:r>
            <a:r>
              <a:rPr lang="fr-FR" sz="800" dirty="0" err="1"/>
              <a:t>Radiotherapy</a:t>
            </a:r>
            <a:r>
              <a:rPr lang="fr-FR" sz="800" dirty="0"/>
              <a:t>—A </a:t>
            </a:r>
            <a:r>
              <a:rPr lang="fr-FR" sz="800" dirty="0" err="1"/>
              <a:t>Multicenter</a:t>
            </a:r>
            <a:r>
              <a:rPr lang="fr-FR" sz="800" dirty="0"/>
              <a:t> </a:t>
            </a:r>
            <a:r>
              <a:rPr lang="fr-FR" sz="800" dirty="0" err="1"/>
              <a:t>Study</a:t>
            </a:r>
            <a:r>
              <a:rPr lang="fr-FR" sz="800" dirty="0"/>
              <a:t>. </a:t>
            </a:r>
            <a:r>
              <a:rPr lang="fr-FR" sz="800" i="1" dirty="0" err="1"/>
              <a:t>Eur</a:t>
            </a:r>
            <a:r>
              <a:rPr lang="fr-FR" sz="800" i="1" dirty="0"/>
              <a:t>. </a:t>
            </a:r>
            <a:r>
              <a:rPr lang="fr-FR" sz="800" i="1" dirty="0" err="1"/>
              <a:t>Urol</a:t>
            </a:r>
            <a:r>
              <a:rPr lang="fr-FR" sz="800" i="1" dirty="0"/>
              <a:t>.</a:t>
            </a:r>
            <a:r>
              <a:rPr lang="fr-FR" sz="800" dirty="0"/>
              <a:t> (2023)</a:t>
            </a:r>
          </a:p>
        </p:txBody>
      </p:sp>
    </p:spTree>
    <p:extLst>
      <p:ext uri="{BB962C8B-B14F-4D97-AF65-F5344CB8AC3E}">
        <p14:creationId xmlns:p14="http://schemas.microsoft.com/office/powerpoint/2010/main" val="28844989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2581</Words>
  <Application>Microsoft Macintosh PowerPoint</Application>
  <PresentationFormat>Affichage à l'écran (16:9)</PresentationFormat>
  <Paragraphs>305</Paragraphs>
  <Slides>44</Slides>
  <Notes>3</Notes>
  <HiddenSlides>2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44</vt:i4>
      </vt:variant>
    </vt:vector>
  </HeadingPairs>
  <TitlesOfParts>
    <vt:vector size="50" baseType="lpstr">
      <vt:lpstr>Arial</vt:lpstr>
      <vt:lpstr>Calibri</vt:lpstr>
      <vt:lpstr>Verdana</vt:lpstr>
      <vt:lpstr>Wingdings</vt:lpstr>
      <vt:lpstr>Thème Office</vt:lpstr>
      <vt:lpstr>Conception personnalisée</vt:lpstr>
      <vt:lpstr>Prise en charge post opératoire par radiothérapie dans les cancers de la prostate</vt:lpstr>
      <vt:lpstr>Rechute après chirurgie : histoire naturelle</vt:lpstr>
      <vt:lpstr>RT ADJUVANTE OU DIFFEREE A LA RECHUTE ?</vt:lpstr>
      <vt:lpstr>Histoire clinique</vt:lpstr>
      <vt:lpstr>Surveillance</vt:lpstr>
      <vt:lpstr>Quel bilan d’extension ?</vt:lpstr>
      <vt:lpstr>Présentation PowerPoint</vt:lpstr>
      <vt:lpstr>Présentation PowerPoint</vt:lpstr>
      <vt:lpstr>Présentation PowerPoint</vt:lpstr>
      <vt:lpstr>Faut-il irradier ? JCOG0401 HT +/- RT </vt:lpstr>
      <vt:lpstr>Quelle dose sur la loge de prostatectomie? </vt:lpstr>
      <vt:lpstr>Quelle dose sur la loge de prostatectomie?     QUELLE DOSE SUR LA RECHUTE ?</vt:lpstr>
      <vt:lpstr>HYPOFRACTIONNEMENT?</vt:lpstr>
      <vt:lpstr>HYPOFRACTIONNEMENT?         AIRES GANGLIONNAIRES ?</vt:lpstr>
      <vt:lpstr>Faut-il ajouter une hormonotherapie ? Combien de temps ? Laquelle ?</vt:lpstr>
      <vt:lpstr>AJOUTER hormonotherapie ?</vt:lpstr>
      <vt:lpstr>AJOUTER hormonotherapie ?</vt:lpstr>
      <vt:lpstr>RTOG 9601 : RT +/- BCL 2 ans   PSA élevé après chirurgie (persistant et rechute)</vt:lpstr>
      <vt:lpstr>RTOG 9601 : RT +/- BCL 2 ans    Pas de bénéfice HT longue si PSA &lt; 0,7 ou 0,6 ng/ml</vt:lpstr>
      <vt:lpstr>RTOG 9601 : RT +/- BCL 2 ans  Bénéfice HT pour R1 = Renforcement de l’action locale de la RT</vt:lpstr>
      <vt:lpstr>AJOUTER hormonotherapie ?</vt:lpstr>
      <vt:lpstr>GETUG 16: RT +/- HT 6 mois   Remontée du PSA après chirurgie</vt:lpstr>
      <vt:lpstr>GETUG 16 : Qui bénéficie de RT-HT ?    Tout le monde</vt:lpstr>
      <vt:lpstr>AJOUTER hormonotherapie ?</vt:lpstr>
      <vt:lpstr>RTOG 0534 SPPORT : RT +/- HT 6 MOIS  place de la RT ganglionnaire + HT 6 mois </vt:lpstr>
      <vt:lpstr>RTOG 0534 SPPORT : RT +/- HT 6 MOIS</vt:lpstr>
      <vt:lpstr>AJOUTER hormonotherapie ?</vt:lpstr>
      <vt:lpstr>RADICALS-HD :    Schéma de l’étude</vt:lpstr>
      <vt:lpstr>RADICALS-HD :    Schéma de l’étude</vt:lpstr>
      <vt:lpstr>RADICALS-HD :    comparaison des 2 groupes</vt:lpstr>
      <vt:lpstr>RADICALS-HD :     RT seule vs RT + HT 6 mois </vt:lpstr>
      <vt:lpstr>RADICALS-HD :    RT + HT 6 mois vs RT + HT 24 mois</vt:lpstr>
      <vt:lpstr>RADICALS-HD :    RT + HT 6 mois vs RT + HT 24 mois</vt:lpstr>
      <vt:lpstr>AJOUTER hormonotherapie ?</vt:lpstr>
      <vt:lpstr>DADSPORT : Duration of androgen suppression with post-operative radiotherapy for high-risk localised prostate cancer</vt:lpstr>
      <vt:lpstr>Meta-analyse dadsport     SG = pas de bénéfice, 6 ou 24 mois</vt:lpstr>
      <vt:lpstr>Meta-analyse dadsport   survie sans métastase = bénéfice HT 6 mois de 2 % à 5 ans</vt:lpstr>
      <vt:lpstr>AJOUTER hormonotherapie ?</vt:lpstr>
      <vt:lpstr>M G Tugue</vt:lpstr>
      <vt:lpstr>Renforcer HT par HTNG ?  rechute bcr haut risque post pR</vt:lpstr>
      <vt:lpstr>Le futur ?</vt:lpstr>
      <vt:lpstr>Sélection des patients selon profil transcriptomique ?</vt:lpstr>
      <vt:lpstr>Conclusion</vt:lpstr>
      <vt:lpstr>CONCLUSION : QUEL ttt rattrapage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timon poumba</dc:creator>
  <cp:lastModifiedBy>Supiot Stephane</cp:lastModifiedBy>
  <cp:revision>78</cp:revision>
  <cp:lastPrinted>2023-06-02T11:37:46Z</cp:lastPrinted>
  <dcterms:created xsi:type="dcterms:W3CDTF">2020-01-30T16:22:10Z</dcterms:created>
  <dcterms:modified xsi:type="dcterms:W3CDTF">2024-11-22T10:12:48Z</dcterms:modified>
</cp:coreProperties>
</file>